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3" r:id="rId1"/>
    <p:sldMasterId id="2147483654" r:id="rId2"/>
  </p:sldMasterIdLst>
  <p:notesMasterIdLst>
    <p:notesMasterId r:id="rId24"/>
  </p:notesMasterIdLst>
  <p:sldIdLst>
    <p:sldId id="472" r:id="rId3"/>
    <p:sldId id="658" r:id="rId4"/>
    <p:sldId id="659" r:id="rId5"/>
    <p:sldId id="667" r:id="rId6"/>
    <p:sldId id="688" r:id="rId7"/>
    <p:sldId id="689" r:id="rId8"/>
    <p:sldId id="690" r:id="rId9"/>
    <p:sldId id="687" r:id="rId10"/>
    <p:sldId id="691" r:id="rId11"/>
    <p:sldId id="692" r:id="rId12"/>
    <p:sldId id="693" r:id="rId13"/>
    <p:sldId id="694" r:id="rId14"/>
    <p:sldId id="695" r:id="rId15"/>
    <p:sldId id="696" r:id="rId16"/>
    <p:sldId id="697" r:id="rId17"/>
    <p:sldId id="698" r:id="rId18"/>
    <p:sldId id="699" r:id="rId19"/>
    <p:sldId id="700" r:id="rId20"/>
    <p:sldId id="701" r:id="rId21"/>
    <p:sldId id="702" r:id="rId22"/>
    <p:sldId id="685" r:id="rId23"/>
  </p:sldIdLst>
  <p:sldSz cx="9145588" cy="5145088"/>
  <p:notesSz cx="6858000" cy="9144000"/>
  <p:defaultTextStyle>
    <a:defPPr>
      <a:defRPr lang="zh-CN"/>
    </a:defPPr>
    <a:lvl1pPr algn="l" rtl="0" fontAlgn="base">
      <a:spcBef>
        <a:spcPct val="0"/>
      </a:spcBef>
      <a:spcAft>
        <a:spcPct val="0"/>
      </a:spcAft>
      <a:defRPr b="1" kern="1200">
        <a:solidFill>
          <a:schemeClr val="tx1"/>
        </a:solidFill>
        <a:latin typeface="Arial" pitchFamily="34" charset="0"/>
        <a:ea typeface="宋体" pitchFamily="2" charset="-122"/>
        <a:cs typeface="+mn-cs"/>
      </a:defRPr>
    </a:lvl1pPr>
    <a:lvl2pPr marL="457181" algn="l" rtl="0" fontAlgn="base">
      <a:spcBef>
        <a:spcPct val="0"/>
      </a:spcBef>
      <a:spcAft>
        <a:spcPct val="0"/>
      </a:spcAft>
      <a:defRPr b="1" kern="1200">
        <a:solidFill>
          <a:schemeClr val="tx1"/>
        </a:solidFill>
        <a:latin typeface="Arial" pitchFamily="34" charset="0"/>
        <a:ea typeface="宋体" pitchFamily="2" charset="-122"/>
        <a:cs typeface="+mn-cs"/>
      </a:defRPr>
    </a:lvl2pPr>
    <a:lvl3pPr marL="914362" algn="l" rtl="0" fontAlgn="base">
      <a:spcBef>
        <a:spcPct val="0"/>
      </a:spcBef>
      <a:spcAft>
        <a:spcPct val="0"/>
      </a:spcAft>
      <a:defRPr b="1" kern="1200">
        <a:solidFill>
          <a:schemeClr val="tx1"/>
        </a:solidFill>
        <a:latin typeface="Arial" pitchFamily="34" charset="0"/>
        <a:ea typeface="宋体" pitchFamily="2" charset="-122"/>
        <a:cs typeface="+mn-cs"/>
      </a:defRPr>
    </a:lvl3pPr>
    <a:lvl4pPr marL="1371543" algn="l" rtl="0" fontAlgn="base">
      <a:spcBef>
        <a:spcPct val="0"/>
      </a:spcBef>
      <a:spcAft>
        <a:spcPct val="0"/>
      </a:spcAft>
      <a:defRPr b="1" kern="1200">
        <a:solidFill>
          <a:schemeClr val="tx1"/>
        </a:solidFill>
        <a:latin typeface="Arial" pitchFamily="34" charset="0"/>
        <a:ea typeface="宋体" pitchFamily="2" charset="-122"/>
        <a:cs typeface="+mn-cs"/>
      </a:defRPr>
    </a:lvl4pPr>
    <a:lvl5pPr marL="1828724" algn="l" rtl="0" fontAlgn="base">
      <a:spcBef>
        <a:spcPct val="0"/>
      </a:spcBef>
      <a:spcAft>
        <a:spcPct val="0"/>
      </a:spcAft>
      <a:defRPr b="1" kern="1200">
        <a:solidFill>
          <a:schemeClr val="tx1"/>
        </a:solidFill>
        <a:latin typeface="Arial" pitchFamily="34" charset="0"/>
        <a:ea typeface="宋体" pitchFamily="2" charset="-122"/>
        <a:cs typeface="+mn-cs"/>
      </a:defRPr>
    </a:lvl5pPr>
    <a:lvl6pPr marL="2285905" algn="l" defTabSz="914362" rtl="0" eaLnBrk="1" latinLnBrk="0" hangingPunct="1">
      <a:defRPr b="1" kern="1200">
        <a:solidFill>
          <a:schemeClr val="tx1"/>
        </a:solidFill>
        <a:latin typeface="Arial" pitchFamily="34" charset="0"/>
        <a:ea typeface="宋体" pitchFamily="2" charset="-122"/>
        <a:cs typeface="+mn-cs"/>
      </a:defRPr>
    </a:lvl6pPr>
    <a:lvl7pPr marL="2743086" algn="l" defTabSz="914362" rtl="0" eaLnBrk="1" latinLnBrk="0" hangingPunct="1">
      <a:defRPr b="1" kern="1200">
        <a:solidFill>
          <a:schemeClr val="tx1"/>
        </a:solidFill>
        <a:latin typeface="Arial" pitchFamily="34" charset="0"/>
        <a:ea typeface="宋体" pitchFamily="2" charset="-122"/>
        <a:cs typeface="+mn-cs"/>
      </a:defRPr>
    </a:lvl7pPr>
    <a:lvl8pPr marL="3200266" algn="l" defTabSz="914362" rtl="0" eaLnBrk="1" latinLnBrk="0" hangingPunct="1">
      <a:defRPr b="1" kern="1200">
        <a:solidFill>
          <a:schemeClr val="tx1"/>
        </a:solidFill>
        <a:latin typeface="Arial" pitchFamily="34" charset="0"/>
        <a:ea typeface="宋体" pitchFamily="2" charset="-122"/>
        <a:cs typeface="+mn-cs"/>
      </a:defRPr>
    </a:lvl8pPr>
    <a:lvl9pPr marL="3657448" algn="l" defTabSz="914362" rtl="0" eaLnBrk="1" latinLnBrk="0" hangingPunct="1">
      <a:defRPr b="1" kern="1200">
        <a:solidFill>
          <a:schemeClr val="tx1"/>
        </a:solidFill>
        <a:latin typeface="Arial" pitchFamily="34" charset="0"/>
        <a:ea typeface="宋体" pitchFamily="2" charset="-122"/>
        <a:cs typeface="+mn-cs"/>
      </a:defRPr>
    </a:lvl9pPr>
  </p:defaultTextStyle>
  <p:extLst>
    <p:ext uri="{EFAFB233-063F-42B5-8137-9DF3F51BA10A}">
      <p15:sldGuideLst xmlns="" xmlns:p15="http://schemas.microsoft.com/office/powerpoint/2012/main">
        <p15:guide id="1" orient="horz" pos="1621">
          <p15:clr>
            <a:srgbClr val="A4A3A4"/>
          </p15:clr>
        </p15:guide>
        <p15:guide id="2" orient="horz" pos="3016">
          <p15:clr>
            <a:srgbClr val="A4A3A4"/>
          </p15:clr>
        </p15:guide>
        <p15:guide id="3" orient="horz" pos="464">
          <p15:clr>
            <a:srgbClr val="A4A3A4"/>
          </p15:clr>
        </p15:guide>
        <p15:guide id="4" pos="5466">
          <p15:clr>
            <a:srgbClr val="A4A3A4"/>
          </p15:clr>
        </p15:guide>
        <p15:guide id="5" pos="2881">
          <p15:clr>
            <a:srgbClr val="A4A3A4"/>
          </p15:clr>
        </p15:guide>
        <p15:guide id="6" pos="2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0C0"/>
    <a:srgbClr val="154169"/>
    <a:srgbClr val="FFCC00"/>
    <a:srgbClr val="F8E708"/>
    <a:srgbClr val="005C2A"/>
    <a:srgbClr val="B2B2B2"/>
    <a:srgbClr val="EAEAEA"/>
    <a:srgbClr val="DDDDDD"/>
    <a:srgbClr val="0B46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7" autoAdjust="0"/>
    <p:restoredTop sz="94660"/>
  </p:normalViewPr>
  <p:slideViewPr>
    <p:cSldViewPr>
      <p:cViewPr>
        <p:scale>
          <a:sx n="100" d="100"/>
          <a:sy n="100" d="100"/>
        </p:scale>
        <p:origin x="-725" y="-346"/>
      </p:cViewPr>
      <p:guideLst>
        <p:guide orient="horz" pos="1621"/>
        <p:guide orient="horz" pos="3016"/>
        <p:guide orient="horz" pos="464"/>
        <p:guide pos="5466"/>
        <p:guide pos="2881"/>
        <p:guide pos="295"/>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b="0">
                <a:latin typeface="Arial" pitchFamily="34" charset="0"/>
                <a:ea typeface="华文细黑" pitchFamily="2" charset="-122"/>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b="0">
                <a:latin typeface="Arial" pitchFamily="34" charset="0"/>
                <a:ea typeface="华文细黑" pitchFamily="2" charset="-122"/>
              </a:defRPr>
            </a:lvl1pPr>
          </a:lstStyle>
          <a:p>
            <a:pPr>
              <a:defRPr/>
            </a:pPr>
            <a:endParaRPr lang="en-US"/>
          </a:p>
        </p:txBody>
      </p:sp>
      <p:sp>
        <p:nvSpPr>
          <p:cNvPr id="56324" name="Rectangle 4"/>
          <p:cNvSpPr>
            <a:spLocks noGrp="1" noRot="1" noChangeAspect="1" noChangeArrowheads="1"/>
          </p:cNvSpPr>
          <p:nvPr>
            <p:ph type="sldImg" idx="2"/>
          </p:nvPr>
        </p:nvSpPr>
        <p:spPr bwMode="auto">
          <a:xfrm>
            <a:off x="382588" y="685800"/>
            <a:ext cx="60928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b="0">
                <a:latin typeface="Arial" pitchFamily="34" charset="0"/>
                <a:ea typeface="华文细黑" pitchFamily="2" charset="-122"/>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b="0">
                <a:latin typeface="Arial" pitchFamily="34" charset="0"/>
                <a:ea typeface="华文细黑" pitchFamily="2" charset="-122"/>
              </a:defRPr>
            </a:lvl1pPr>
          </a:lstStyle>
          <a:p>
            <a:pPr>
              <a:defRPr/>
            </a:pPr>
            <a:fld id="{14744E42-0A3A-43DE-819F-C2722272E365}" type="slidenum">
              <a:rPr lang="en-US"/>
              <a:pPr>
                <a:defRPr/>
              </a:pPr>
              <a:t>‹#›</a:t>
            </a:fld>
            <a:endParaRPr lang="en-US"/>
          </a:p>
        </p:txBody>
      </p:sp>
    </p:spTree>
    <p:extLst>
      <p:ext uri="{BB962C8B-B14F-4D97-AF65-F5344CB8AC3E}">
        <p14:creationId xmlns:p14="http://schemas.microsoft.com/office/powerpoint/2010/main" val="4324871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181"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362"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543"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724"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5905" algn="l" defTabSz="914362" rtl="0" eaLnBrk="1" latinLnBrk="0" hangingPunct="1">
      <a:defRPr sz="1200" kern="1200">
        <a:solidFill>
          <a:schemeClr val="tx1"/>
        </a:solidFill>
        <a:latin typeface="+mn-lt"/>
        <a:ea typeface="+mn-ea"/>
        <a:cs typeface="+mn-cs"/>
      </a:defRPr>
    </a:lvl6pPr>
    <a:lvl7pPr marL="2743086" algn="l" defTabSz="914362" rtl="0" eaLnBrk="1" latinLnBrk="0" hangingPunct="1">
      <a:defRPr sz="1200" kern="1200">
        <a:solidFill>
          <a:schemeClr val="tx1"/>
        </a:solidFill>
        <a:latin typeface="+mn-lt"/>
        <a:ea typeface="+mn-ea"/>
        <a:cs typeface="+mn-cs"/>
      </a:defRPr>
    </a:lvl7pPr>
    <a:lvl8pPr marL="3200266" algn="l" defTabSz="914362" rtl="0" eaLnBrk="1" latinLnBrk="0" hangingPunct="1">
      <a:defRPr sz="1200" kern="1200">
        <a:solidFill>
          <a:schemeClr val="tx1"/>
        </a:solidFill>
        <a:latin typeface="+mn-lt"/>
        <a:ea typeface="+mn-ea"/>
        <a:cs typeface="+mn-cs"/>
      </a:defRPr>
    </a:lvl8pPr>
    <a:lvl9pPr marL="3657448" algn="l" defTabSz="9143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57348" name="灯片编号占位符 3"/>
          <p:cNvSpPr>
            <a:spLocks noGrp="1"/>
          </p:cNvSpPr>
          <p:nvPr>
            <p:ph type="sldNum" sz="quarter" idx="5"/>
          </p:nvPr>
        </p:nvSpPr>
        <p:spPr>
          <a:noFill/>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BE7E6DAE-2C13-4920-90F5-6DABB4B47DF7}" type="slidenum">
              <a:rPr lang="en-US" altLang="zh-CN" smtClean="0">
                <a:ea typeface="华文细黑" pitchFamily="2" charset="-122"/>
              </a:rPr>
              <a:pPr eaLnBrk="1" hangingPunct="1">
                <a:spcBef>
                  <a:spcPct val="0"/>
                </a:spcBef>
              </a:pPr>
              <a:t>0</a:t>
            </a:fld>
            <a:endParaRPr lang="en-US" altLang="zh-CN" smtClean="0">
              <a:ea typeface="华文细黑" pitchFamily="2" charset="-122"/>
            </a:endParaRPr>
          </a:p>
        </p:txBody>
      </p:sp>
    </p:spTree>
    <p:extLst>
      <p:ext uri="{BB962C8B-B14F-4D97-AF65-F5344CB8AC3E}">
        <p14:creationId xmlns:p14="http://schemas.microsoft.com/office/powerpoint/2010/main" val="3957622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9</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smtClean="0">
              <a:latin typeface="Arial" pitchFamily="34" charset="0"/>
            </a:endParaRPr>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melia BT"/>
                <a:ea typeface="宋体" pitchFamily="2" charset="-122"/>
              </a:defRPr>
            </a:lvl1pPr>
            <a:lvl2pPr marL="742950" indent="-285750" eaLnBrk="0" hangingPunct="0">
              <a:defRPr b="1">
                <a:solidFill>
                  <a:schemeClr val="tx1"/>
                </a:solidFill>
                <a:latin typeface="Amelia BT"/>
                <a:ea typeface="宋体" pitchFamily="2" charset="-122"/>
              </a:defRPr>
            </a:lvl2pPr>
            <a:lvl3pPr marL="1143000" indent="-228600" eaLnBrk="0" hangingPunct="0">
              <a:defRPr b="1">
                <a:solidFill>
                  <a:schemeClr val="tx1"/>
                </a:solidFill>
                <a:latin typeface="Amelia BT"/>
                <a:ea typeface="宋体" pitchFamily="2" charset="-122"/>
              </a:defRPr>
            </a:lvl3pPr>
            <a:lvl4pPr marL="1600200" indent="-228600" eaLnBrk="0" hangingPunct="0">
              <a:defRPr b="1">
                <a:solidFill>
                  <a:schemeClr val="tx1"/>
                </a:solidFill>
                <a:latin typeface="Amelia BT"/>
                <a:ea typeface="宋体" pitchFamily="2" charset="-122"/>
              </a:defRPr>
            </a:lvl4pPr>
            <a:lvl5pPr marL="2057400" indent="-228600" eaLnBrk="0" hangingPunct="0">
              <a:defRPr b="1">
                <a:solidFill>
                  <a:schemeClr val="tx1"/>
                </a:solidFill>
                <a:latin typeface="Amelia BT"/>
                <a:ea typeface="宋体" pitchFamily="2" charset="-122"/>
              </a:defRPr>
            </a:lvl5pPr>
            <a:lvl6pPr marL="2514600" indent="-228600" eaLnBrk="0" fontAlgn="base" hangingPunct="0">
              <a:spcBef>
                <a:spcPct val="0"/>
              </a:spcBef>
              <a:spcAft>
                <a:spcPct val="0"/>
              </a:spcAft>
              <a:defRPr b="1">
                <a:solidFill>
                  <a:schemeClr val="tx1"/>
                </a:solidFill>
                <a:latin typeface="Amelia BT"/>
                <a:ea typeface="宋体" pitchFamily="2" charset="-122"/>
              </a:defRPr>
            </a:lvl6pPr>
            <a:lvl7pPr marL="2971800" indent="-228600" eaLnBrk="0" fontAlgn="base" hangingPunct="0">
              <a:spcBef>
                <a:spcPct val="0"/>
              </a:spcBef>
              <a:spcAft>
                <a:spcPct val="0"/>
              </a:spcAft>
              <a:defRPr b="1">
                <a:solidFill>
                  <a:schemeClr val="tx1"/>
                </a:solidFill>
                <a:latin typeface="Amelia BT"/>
                <a:ea typeface="宋体" pitchFamily="2" charset="-122"/>
              </a:defRPr>
            </a:lvl7pPr>
            <a:lvl8pPr marL="3429000" indent="-228600" eaLnBrk="0" fontAlgn="base" hangingPunct="0">
              <a:spcBef>
                <a:spcPct val="0"/>
              </a:spcBef>
              <a:spcAft>
                <a:spcPct val="0"/>
              </a:spcAft>
              <a:defRPr b="1">
                <a:solidFill>
                  <a:schemeClr val="tx1"/>
                </a:solidFill>
                <a:latin typeface="Amelia BT"/>
                <a:ea typeface="宋体" pitchFamily="2" charset="-122"/>
              </a:defRPr>
            </a:lvl8pPr>
            <a:lvl9pPr marL="3886200" indent="-228600" eaLnBrk="0" fontAlgn="base" hangingPunct="0">
              <a:spcBef>
                <a:spcPct val="0"/>
              </a:spcBef>
              <a:spcAft>
                <a:spcPct val="0"/>
              </a:spcAft>
              <a:defRPr b="1">
                <a:solidFill>
                  <a:schemeClr val="tx1"/>
                </a:solidFill>
                <a:latin typeface="Amelia BT"/>
                <a:ea typeface="宋体" pitchFamily="2" charset="-122"/>
              </a:defRPr>
            </a:lvl9pPr>
          </a:lstStyle>
          <a:p>
            <a:pPr eaLnBrk="1" hangingPunct="1"/>
            <a:fld id="{D80AE0F1-CDD0-4E65-8D96-3BE2E8C45230}" type="slidenum">
              <a:rPr lang="en-US" altLang="zh-CN" b="0" smtClean="0">
                <a:latin typeface="Arial" pitchFamily="34" charset="0"/>
                <a:ea typeface="华文细黑" pitchFamily="2" charset="-122"/>
              </a:rPr>
              <a:pPr eaLnBrk="1" hangingPunct="1"/>
              <a:t>10</a:t>
            </a:fld>
            <a:endParaRPr lang="en-US" altLang="zh-CN" b="0" smtClean="0">
              <a:latin typeface="Arial" pitchFamily="34" charset="0"/>
              <a:ea typeface="华文细黑" pitchFamily="2" charset="-122"/>
            </a:endParaRPr>
          </a:p>
        </p:txBody>
      </p:sp>
    </p:spTree>
    <p:extLst>
      <p:ext uri="{BB962C8B-B14F-4D97-AF65-F5344CB8AC3E}">
        <p14:creationId xmlns:p14="http://schemas.microsoft.com/office/powerpoint/2010/main" val="1005419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11</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12</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13</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14</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15</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16</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smtClean="0">
              <a:latin typeface="Arial" pitchFamily="34" charset="0"/>
            </a:endParaRPr>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melia BT"/>
                <a:ea typeface="宋体" pitchFamily="2" charset="-122"/>
              </a:defRPr>
            </a:lvl1pPr>
            <a:lvl2pPr marL="742950" indent="-285750" eaLnBrk="0" hangingPunct="0">
              <a:defRPr b="1">
                <a:solidFill>
                  <a:schemeClr val="tx1"/>
                </a:solidFill>
                <a:latin typeface="Amelia BT"/>
                <a:ea typeface="宋体" pitchFamily="2" charset="-122"/>
              </a:defRPr>
            </a:lvl2pPr>
            <a:lvl3pPr marL="1143000" indent="-228600" eaLnBrk="0" hangingPunct="0">
              <a:defRPr b="1">
                <a:solidFill>
                  <a:schemeClr val="tx1"/>
                </a:solidFill>
                <a:latin typeface="Amelia BT"/>
                <a:ea typeface="宋体" pitchFamily="2" charset="-122"/>
              </a:defRPr>
            </a:lvl3pPr>
            <a:lvl4pPr marL="1600200" indent="-228600" eaLnBrk="0" hangingPunct="0">
              <a:defRPr b="1">
                <a:solidFill>
                  <a:schemeClr val="tx1"/>
                </a:solidFill>
                <a:latin typeface="Amelia BT"/>
                <a:ea typeface="宋体" pitchFamily="2" charset="-122"/>
              </a:defRPr>
            </a:lvl4pPr>
            <a:lvl5pPr marL="2057400" indent="-228600" eaLnBrk="0" hangingPunct="0">
              <a:defRPr b="1">
                <a:solidFill>
                  <a:schemeClr val="tx1"/>
                </a:solidFill>
                <a:latin typeface="Amelia BT"/>
                <a:ea typeface="宋体" pitchFamily="2" charset="-122"/>
              </a:defRPr>
            </a:lvl5pPr>
            <a:lvl6pPr marL="2514600" indent="-228600" eaLnBrk="0" fontAlgn="base" hangingPunct="0">
              <a:spcBef>
                <a:spcPct val="0"/>
              </a:spcBef>
              <a:spcAft>
                <a:spcPct val="0"/>
              </a:spcAft>
              <a:defRPr b="1">
                <a:solidFill>
                  <a:schemeClr val="tx1"/>
                </a:solidFill>
                <a:latin typeface="Amelia BT"/>
                <a:ea typeface="宋体" pitchFamily="2" charset="-122"/>
              </a:defRPr>
            </a:lvl6pPr>
            <a:lvl7pPr marL="2971800" indent="-228600" eaLnBrk="0" fontAlgn="base" hangingPunct="0">
              <a:spcBef>
                <a:spcPct val="0"/>
              </a:spcBef>
              <a:spcAft>
                <a:spcPct val="0"/>
              </a:spcAft>
              <a:defRPr b="1">
                <a:solidFill>
                  <a:schemeClr val="tx1"/>
                </a:solidFill>
                <a:latin typeface="Amelia BT"/>
                <a:ea typeface="宋体" pitchFamily="2" charset="-122"/>
              </a:defRPr>
            </a:lvl7pPr>
            <a:lvl8pPr marL="3429000" indent="-228600" eaLnBrk="0" fontAlgn="base" hangingPunct="0">
              <a:spcBef>
                <a:spcPct val="0"/>
              </a:spcBef>
              <a:spcAft>
                <a:spcPct val="0"/>
              </a:spcAft>
              <a:defRPr b="1">
                <a:solidFill>
                  <a:schemeClr val="tx1"/>
                </a:solidFill>
                <a:latin typeface="Amelia BT"/>
                <a:ea typeface="宋体" pitchFamily="2" charset="-122"/>
              </a:defRPr>
            </a:lvl8pPr>
            <a:lvl9pPr marL="3886200" indent="-228600" eaLnBrk="0" fontAlgn="base" hangingPunct="0">
              <a:spcBef>
                <a:spcPct val="0"/>
              </a:spcBef>
              <a:spcAft>
                <a:spcPct val="0"/>
              </a:spcAft>
              <a:defRPr b="1">
                <a:solidFill>
                  <a:schemeClr val="tx1"/>
                </a:solidFill>
                <a:latin typeface="Amelia BT"/>
                <a:ea typeface="宋体" pitchFamily="2" charset="-122"/>
              </a:defRPr>
            </a:lvl9pPr>
          </a:lstStyle>
          <a:p>
            <a:pPr eaLnBrk="1" hangingPunct="1"/>
            <a:fld id="{D80AE0F1-CDD0-4E65-8D96-3BE2E8C45230}" type="slidenum">
              <a:rPr lang="en-US" altLang="zh-CN" b="0" smtClean="0">
                <a:latin typeface="Arial" pitchFamily="34" charset="0"/>
                <a:ea typeface="华文细黑" pitchFamily="2" charset="-122"/>
              </a:rPr>
              <a:pPr eaLnBrk="1" hangingPunct="1"/>
              <a:t>17</a:t>
            </a:fld>
            <a:endParaRPr lang="en-US" altLang="zh-CN" b="0" smtClean="0">
              <a:latin typeface="Arial" pitchFamily="34" charset="0"/>
              <a:ea typeface="华文细黑" pitchFamily="2" charset="-122"/>
            </a:endParaRPr>
          </a:p>
        </p:txBody>
      </p:sp>
    </p:spTree>
    <p:extLst>
      <p:ext uri="{BB962C8B-B14F-4D97-AF65-F5344CB8AC3E}">
        <p14:creationId xmlns:p14="http://schemas.microsoft.com/office/powerpoint/2010/main" val="1005419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18</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1</a:t>
            </a:fld>
            <a:endParaRPr lang="zh-CN" altLang="en-US"/>
          </a:p>
        </p:txBody>
      </p:sp>
    </p:spTree>
    <p:extLst>
      <p:ext uri="{BB962C8B-B14F-4D97-AF65-F5344CB8AC3E}">
        <p14:creationId xmlns:p14="http://schemas.microsoft.com/office/powerpoint/2010/main" val="1799884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19</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57348" name="灯片编号占位符 3"/>
          <p:cNvSpPr>
            <a:spLocks noGrp="1"/>
          </p:cNvSpPr>
          <p:nvPr>
            <p:ph type="sldNum" sz="quarter" idx="5"/>
          </p:nvPr>
        </p:nvSpPr>
        <p:spPr>
          <a:noFill/>
        </p:spPr>
        <p:txBody>
          <a:bodyPr/>
          <a:lstStyle>
            <a:lvl1pPr eaLnBrk="0" hangingPunct="0">
              <a:spcBef>
                <a:spcPct val="30000"/>
              </a:spcBef>
              <a:defRPr sz="1200">
                <a:solidFill>
                  <a:schemeClr val="tx1"/>
                </a:solidFill>
                <a:latin typeface="Arial" pitchFamily="34" charset="0"/>
                <a:ea typeface="宋体" pitchFamily="2" charset="-122"/>
              </a:defRPr>
            </a:lvl1pPr>
            <a:lvl2pPr marL="742950" indent="-285750" eaLnBrk="0" hangingPunct="0">
              <a:spcBef>
                <a:spcPct val="30000"/>
              </a:spcBef>
              <a:defRPr sz="1200">
                <a:solidFill>
                  <a:schemeClr val="tx1"/>
                </a:solidFill>
                <a:latin typeface="Arial" pitchFamily="34" charset="0"/>
                <a:ea typeface="宋体" pitchFamily="2" charset="-122"/>
              </a:defRPr>
            </a:lvl2pPr>
            <a:lvl3pPr marL="1143000" indent="-228600" eaLnBrk="0" hangingPunct="0">
              <a:spcBef>
                <a:spcPct val="30000"/>
              </a:spcBef>
              <a:defRPr sz="1200">
                <a:solidFill>
                  <a:schemeClr val="tx1"/>
                </a:solidFill>
                <a:latin typeface="Arial" pitchFamily="34" charset="0"/>
                <a:ea typeface="宋体" pitchFamily="2" charset="-122"/>
              </a:defRPr>
            </a:lvl3pPr>
            <a:lvl4pPr marL="1600200" indent="-228600" eaLnBrk="0" hangingPunct="0">
              <a:spcBef>
                <a:spcPct val="30000"/>
              </a:spcBef>
              <a:defRPr sz="1200">
                <a:solidFill>
                  <a:schemeClr val="tx1"/>
                </a:solidFill>
                <a:latin typeface="Arial" pitchFamily="34" charset="0"/>
                <a:ea typeface="宋体" pitchFamily="2" charset="-122"/>
              </a:defRPr>
            </a:lvl4pPr>
            <a:lvl5pPr marL="2057400" indent="-228600" eaLnBrk="0" hangingPunct="0">
              <a:spcBef>
                <a:spcPct val="30000"/>
              </a:spcBef>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BE7E6DAE-2C13-4920-90F5-6DABB4B47DF7}" type="slidenum">
              <a:rPr lang="en-US" altLang="zh-CN" smtClean="0">
                <a:ea typeface="华文细黑" pitchFamily="2" charset="-122"/>
              </a:rPr>
              <a:pPr eaLnBrk="1" hangingPunct="1">
                <a:spcBef>
                  <a:spcPct val="0"/>
                </a:spcBef>
              </a:pPr>
              <a:t>20</a:t>
            </a:fld>
            <a:endParaRPr lang="en-US" altLang="zh-CN" smtClean="0">
              <a:ea typeface="华文细黑" pitchFamily="2" charset="-122"/>
            </a:endParaRPr>
          </a:p>
        </p:txBody>
      </p:sp>
    </p:spTree>
    <p:extLst>
      <p:ext uri="{BB962C8B-B14F-4D97-AF65-F5344CB8AC3E}">
        <p14:creationId xmlns:p14="http://schemas.microsoft.com/office/powerpoint/2010/main" val="250621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smtClean="0">
              <a:latin typeface="Arial" pitchFamily="34" charset="0"/>
            </a:endParaRPr>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melia BT"/>
                <a:ea typeface="宋体" pitchFamily="2" charset="-122"/>
              </a:defRPr>
            </a:lvl1pPr>
            <a:lvl2pPr marL="742950" indent="-285750" eaLnBrk="0" hangingPunct="0">
              <a:defRPr b="1">
                <a:solidFill>
                  <a:schemeClr val="tx1"/>
                </a:solidFill>
                <a:latin typeface="Amelia BT"/>
                <a:ea typeface="宋体" pitchFamily="2" charset="-122"/>
              </a:defRPr>
            </a:lvl2pPr>
            <a:lvl3pPr marL="1143000" indent="-228600" eaLnBrk="0" hangingPunct="0">
              <a:defRPr b="1">
                <a:solidFill>
                  <a:schemeClr val="tx1"/>
                </a:solidFill>
                <a:latin typeface="Amelia BT"/>
                <a:ea typeface="宋体" pitchFamily="2" charset="-122"/>
              </a:defRPr>
            </a:lvl3pPr>
            <a:lvl4pPr marL="1600200" indent="-228600" eaLnBrk="0" hangingPunct="0">
              <a:defRPr b="1">
                <a:solidFill>
                  <a:schemeClr val="tx1"/>
                </a:solidFill>
                <a:latin typeface="Amelia BT"/>
                <a:ea typeface="宋体" pitchFamily="2" charset="-122"/>
              </a:defRPr>
            </a:lvl4pPr>
            <a:lvl5pPr marL="2057400" indent="-228600" eaLnBrk="0" hangingPunct="0">
              <a:defRPr b="1">
                <a:solidFill>
                  <a:schemeClr val="tx1"/>
                </a:solidFill>
                <a:latin typeface="Amelia BT"/>
                <a:ea typeface="宋体" pitchFamily="2" charset="-122"/>
              </a:defRPr>
            </a:lvl5pPr>
            <a:lvl6pPr marL="2514600" indent="-228600" eaLnBrk="0" fontAlgn="base" hangingPunct="0">
              <a:spcBef>
                <a:spcPct val="0"/>
              </a:spcBef>
              <a:spcAft>
                <a:spcPct val="0"/>
              </a:spcAft>
              <a:defRPr b="1">
                <a:solidFill>
                  <a:schemeClr val="tx1"/>
                </a:solidFill>
                <a:latin typeface="Amelia BT"/>
                <a:ea typeface="宋体" pitchFamily="2" charset="-122"/>
              </a:defRPr>
            </a:lvl6pPr>
            <a:lvl7pPr marL="2971800" indent="-228600" eaLnBrk="0" fontAlgn="base" hangingPunct="0">
              <a:spcBef>
                <a:spcPct val="0"/>
              </a:spcBef>
              <a:spcAft>
                <a:spcPct val="0"/>
              </a:spcAft>
              <a:defRPr b="1">
                <a:solidFill>
                  <a:schemeClr val="tx1"/>
                </a:solidFill>
                <a:latin typeface="Amelia BT"/>
                <a:ea typeface="宋体" pitchFamily="2" charset="-122"/>
              </a:defRPr>
            </a:lvl7pPr>
            <a:lvl8pPr marL="3429000" indent="-228600" eaLnBrk="0" fontAlgn="base" hangingPunct="0">
              <a:spcBef>
                <a:spcPct val="0"/>
              </a:spcBef>
              <a:spcAft>
                <a:spcPct val="0"/>
              </a:spcAft>
              <a:defRPr b="1">
                <a:solidFill>
                  <a:schemeClr val="tx1"/>
                </a:solidFill>
                <a:latin typeface="Amelia BT"/>
                <a:ea typeface="宋体" pitchFamily="2" charset="-122"/>
              </a:defRPr>
            </a:lvl8pPr>
            <a:lvl9pPr marL="3886200" indent="-228600" eaLnBrk="0" fontAlgn="base" hangingPunct="0">
              <a:spcBef>
                <a:spcPct val="0"/>
              </a:spcBef>
              <a:spcAft>
                <a:spcPct val="0"/>
              </a:spcAft>
              <a:defRPr b="1">
                <a:solidFill>
                  <a:schemeClr val="tx1"/>
                </a:solidFill>
                <a:latin typeface="Amelia BT"/>
                <a:ea typeface="宋体" pitchFamily="2" charset="-122"/>
              </a:defRPr>
            </a:lvl9pPr>
          </a:lstStyle>
          <a:p>
            <a:pPr eaLnBrk="1" hangingPunct="1"/>
            <a:fld id="{D80AE0F1-CDD0-4E65-8D96-3BE2E8C45230}" type="slidenum">
              <a:rPr lang="en-US" altLang="zh-CN" b="0" smtClean="0">
                <a:latin typeface="Arial" pitchFamily="34" charset="0"/>
                <a:ea typeface="华文细黑" pitchFamily="2" charset="-122"/>
              </a:rPr>
              <a:pPr eaLnBrk="1" hangingPunct="1"/>
              <a:t>2</a:t>
            </a:fld>
            <a:endParaRPr lang="en-US" altLang="zh-CN" b="0" smtClean="0">
              <a:latin typeface="Arial" pitchFamily="34" charset="0"/>
              <a:ea typeface="华文细黑" pitchFamily="2" charset="-122"/>
            </a:endParaRPr>
          </a:p>
        </p:txBody>
      </p:sp>
    </p:spTree>
    <p:extLst>
      <p:ext uri="{BB962C8B-B14F-4D97-AF65-F5344CB8AC3E}">
        <p14:creationId xmlns:p14="http://schemas.microsoft.com/office/powerpoint/2010/main" val="1005419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3</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smtClean="0">
              <a:latin typeface="Arial" pitchFamily="34" charset="0"/>
            </a:endParaRPr>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melia BT"/>
                <a:ea typeface="宋体" pitchFamily="2" charset="-122"/>
              </a:defRPr>
            </a:lvl1pPr>
            <a:lvl2pPr marL="742950" indent="-285750" eaLnBrk="0" hangingPunct="0">
              <a:defRPr b="1">
                <a:solidFill>
                  <a:schemeClr val="tx1"/>
                </a:solidFill>
                <a:latin typeface="Amelia BT"/>
                <a:ea typeface="宋体" pitchFamily="2" charset="-122"/>
              </a:defRPr>
            </a:lvl2pPr>
            <a:lvl3pPr marL="1143000" indent="-228600" eaLnBrk="0" hangingPunct="0">
              <a:defRPr b="1">
                <a:solidFill>
                  <a:schemeClr val="tx1"/>
                </a:solidFill>
                <a:latin typeface="Amelia BT"/>
                <a:ea typeface="宋体" pitchFamily="2" charset="-122"/>
              </a:defRPr>
            </a:lvl3pPr>
            <a:lvl4pPr marL="1600200" indent="-228600" eaLnBrk="0" hangingPunct="0">
              <a:defRPr b="1">
                <a:solidFill>
                  <a:schemeClr val="tx1"/>
                </a:solidFill>
                <a:latin typeface="Amelia BT"/>
                <a:ea typeface="宋体" pitchFamily="2" charset="-122"/>
              </a:defRPr>
            </a:lvl4pPr>
            <a:lvl5pPr marL="2057400" indent="-228600" eaLnBrk="0" hangingPunct="0">
              <a:defRPr b="1">
                <a:solidFill>
                  <a:schemeClr val="tx1"/>
                </a:solidFill>
                <a:latin typeface="Amelia BT"/>
                <a:ea typeface="宋体" pitchFamily="2" charset="-122"/>
              </a:defRPr>
            </a:lvl5pPr>
            <a:lvl6pPr marL="2514600" indent="-228600" eaLnBrk="0" fontAlgn="base" hangingPunct="0">
              <a:spcBef>
                <a:spcPct val="0"/>
              </a:spcBef>
              <a:spcAft>
                <a:spcPct val="0"/>
              </a:spcAft>
              <a:defRPr b="1">
                <a:solidFill>
                  <a:schemeClr val="tx1"/>
                </a:solidFill>
                <a:latin typeface="Amelia BT"/>
                <a:ea typeface="宋体" pitchFamily="2" charset="-122"/>
              </a:defRPr>
            </a:lvl6pPr>
            <a:lvl7pPr marL="2971800" indent="-228600" eaLnBrk="0" fontAlgn="base" hangingPunct="0">
              <a:spcBef>
                <a:spcPct val="0"/>
              </a:spcBef>
              <a:spcAft>
                <a:spcPct val="0"/>
              </a:spcAft>
              <a:defRPr b="1">
                <a:solidFill>
                  <a:schemeClr val="tx1"/>
                </a:solidFill>
                <a:latin typeface="Amelia BT"/>
                <a:ea typeface="宋体" pitchFamily="2" charset="-122"/>
              </a:defRPr>
            </a:lvl7pPr>
            <a:lvl8pPr marL="3429000" indent="-228600" eaLnBrk="0" fontAlgn="base" hangingPunct="0">
              <a:spcBef>
                <a:spcPct val="0"/>
              </a:spcBef>
              <a:spcAft>
                <a:spcPct val="0"/>
              </a:spcAft>
              <a:defRPr b="1">
                <a:solidFill>
                  <a:schemeClr val="tx1"/>
                </a:solidFill>
                <a:latin typeface="Amelia BT"/>
                <a:ea typeface="宋体" pitchFamily="2" charset="-122"/>
              </a:defRPr>
            </a:lvl8pPr>
            <a:lvl9pPr marL="3886200" indent="-228600" eaLnBrk="0" fontAlgn="base" hangingPunct="0">
              <a:spcBef>
                <a:spcPct val="0"/>
              </a:spcBef>
              <a:spcAft>
                <a:spcPct val="0"/>
              </a:spcAft>
              <a:defRPr b="1">
                <a:solidFill>
                  <a:schemeClr val="tx1"/>
                </a:solidFill>
                <a:latin typeface="Amelia BT"/>
                <a:ea typeface="宋体" pitchFamily="2" charset="-122"/>
              </a:defRPr>
            </a:lvl9pPr>
          </a:lstStyle>
          <a:p>
            <a:pPr eaLnBrk="1" hangingPunct="1"/>
            <a:fld id="{D80AE0F1-CDD0-4E65-8D96-3BE2E8C45230}" type="slidenum">
              <a:rPr lang="en-US" altLang="zh-CN" b="0" smtClean="0">
                <a:latin typeface="Arial" pitchFamily="34" charset="0"/>
                <a:ea typeface="华文细黑" pitchFamily="2" charset="-122"/>
              </a:rPr>
              <a:pPr eaLnBrk="1" hangingPunct="1"/>
              <a:t>4</a:t>
            </a:fld>
            <a:endParaRPr lang="en-US" altLang="zh-CN" b="0" smtClean="0">
              <a:latin typeface="Arial" pitchFamily="34" charset="0"/>
              <a:ea typeface="华文细黑" pitchFamily="2" charset="-122"/>
            </a:endParaRPr>
          </a:p>
        </p:txBody>
      </p:sp>
    </p:spTree>
    <p:extLst>
      <p:ext uri="{BB962C8B-B14F-4D97-AF65-F5344CB8AC3E}">
        <p14:creationId xmlns:p14="http://schemas.microsoft.com/office/powerpoint/2010/main" val="1005419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5</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smtClean="0">
              <a:latin typeface="Arial" pitchFamily="34" charset="0"/>
            </a:endParaRPr>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melia BT"/>
                <a:ea typeface="宋体" pitchFamily="2" charset="-122"/>
              </a:defRPr>
            </a:lvl1pPr>
            <a:lvl2pPr marL="742950" indent="-285750" eaLnBrk="0" hangingPunct="0">
              <a:defRPr b="1">
                <a:solidFill>
                  <a:schemeClr val="tx1"/>
                </a:solidFill>
                <a:latin typeface="Amelia BT"/>
                <a:ea typeface="宋体" pitchFamily="2" charset="-122"/>
              </a:defRPr>
            </a:lvl2pPr>
            <a:lvl3pPr marL="1143000" indent="-228600" eaLnBrk="0" hangingPunct="0">
              <a:defRPr b="1">
                <a:solidFill>
                  <a:schemeClr val="tx1"/>
                </a:solidFill>
                <a:latin typeface="Amelia BT"/>
                <a:ea typeface="宋体" pitchFamily="2" charset="-122"/>
              </a:defRPr>
            </a:lvl3pPr>
            <a:lvl4pPr marL="1600200" indent="-228600" eaLnBrk="0" hangingPunct="0">
              <a:defRPr b="1">
                <a:solidFill>
                  <a:schemeClr val="tx1"/>
                </a:solidFill>
                <a:latin typeface="Amelia BT"/>
                <a:ea typeface="宋体" pitchFamily="2" charset="-122"/>
              </a:defRPr>
            </a:lvl4pPr>
            <a:lvl5pPr marL="2057400" indent="-228600" eaLnBrk="0" hangingPunct="0">
              <a:defRPr b="1">
                <a:solidFill>
                  <a:schemeClr val="tx1"/>
                </a:solidFill>
                <a:latin typeface="Amelia BT"/>
                <a:ea typeface="宋体" pitchFamily="2" charset="-122"/>
              </a:defRPr>
            </a:lvl5pPr>
            <a:lvl6pPr marL="2514600" indent="-228600" eaLnBrk="0" fontAlgn="base" hangingPunct="0">
              <a:spcBef>
                <a:spcPct val="0"/>
              </a:spcBef>
              <a:spcAft>
                <a:spcPct val="0"/>
              </a:spcAft>
              <a:defRPr b="1">
                <a:solidFill>
                  <a:schemeClr val="tx1"/>
                </a:solidFill>
                <a:latin typeface="Amelia BT"/>
                <a:ea typeface="宋体" pitchFamily="2" charset="-122"/>
              </a:defRPr>
            </a:lvl6pPr>
            <a:lvl7pPr marL="2971800" indent="-228600" eaLnBrk="0" fontAlgn="base" hangingPunct="0">
              <a:spcBef>
                <a:spcPct val="0"/>
              </a:spcBef>
              <a:spcAft>
                <a:spcPct val="0"/>
              </a:spcAft>
              <a:defRPr b="1">
                <a:solidFill>
                  <a:schemeClr val="tx1"/>
                </a:solidFill>
                <a:latin typeface="Amelia BT"/>
                <a:ea typeface="宋体" pitchFamily="2" charset="-122"/>
              </a:defRPr>
            </a:lvl7pPr>
            <a:lvl8pPr marL="3429000" indent="-228600" eaLnBrk="0" fontAlgn="base" hangingPunct="0">
              <a:spcBef>
                <a:spcPct val="0"/>
              </a:spcBef>
              <a:spcAft>
                <a:spcPct val="0"/>
              </a:spcAft>
              <a:defRPr b="1">
                <a:solidFill>
                  <a:schemeClr val="tx1"/>
                </a:solidFill>
                <a:latin typeface="Amelia BT"/>
                <a:ea typeface="宋体" pitchFamily="2" charset="-122"/>
              </a:defRPr>
            </a:lvl8pPr>
            <a:lvl9pPr marL="3886200" indent="-228600" eaLnBrk="0" fontAlgn="base" hangingPunct="0">
              <a:spcBef>
                <a:spcPct val="0"/>
              </a:spcBef>
              <a:spcAft>
                <a:spcPct val="0"/>
              </a:spcAft>
              <a:defRPr b="1">
                <a:solidFill>
                  <a:schemeClr val="tx1"/>
                </a:solidFill>
                <a:latin typeface="Amelia BT"/>
                <a:ea typeface="宋体" pitchFamily="2" charset="-122"/>
              </a:defRPr>
            </a:lvl9pPr>
          </a:lstStyle>
          <a:p>
            <a:pPr eaLnBrk="1" hangingPunct="1"/>
            <a:fld id="{D80AE0F1-CDD0-4E65-8D96-3BE2E8C45230}" type="slidenum">
              <a:rPr lang="en-US" altLang="zh-CN" b="0" smtClean="0">
                <a:latin typeface="Arial" pitchFamily="34" charset="0"/>
                <a:ea typeface="华文细黑" pitchFamily="2" charset="-122"/>
              </a:rPr>
              <a:pPr eaLnBrk="1" hangingPunct="1"/>
              <a:t>6</a:t>
            </a:fld>
            <a:endParaRPr lang="en-US" altLang="zh-CN" b="0" smtClean="0">
              <a:latin typeface="Arial" pitchFamily="34" charset="0"/>
              <a:ea typeface="华文细黑" pitchFamily="2" charset="-122"/>
            </a:endParaRPr>
          </a:p>
        </p:txBody>
      </p:sp>
    </p:spTree>
    <p:extLst>
      <p:ext uri="{BB962C8B-B14F-4D97-AF65-F5344CB8AC3E}">
        <p14:creationId xmlns:p14="http://schemas.microsoft.com/office/powerpoint/2010/main" val="1005419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7</a:t>
            </a:fld>
            <a:endParaRPr lang="zh-CN" altLang="en-US"/>
          </a:p>
        </p:txBody>
      </p:sp>
    </p:spTree>
    <p:extLst>
      <p:ext uri="{BB962C8B-B14F-4D97-AF65-F5344CB8AC3E}">
        <p14:creationId xmlns:p14="http://schemas.microsoft.com/office/powerpoint/2010/main" val="55674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8</a:t>
            </a:fld>
            <a:endParaRPr lang="zh-CN" altLang="en-US"/>
          </a:p>
        </p:txBody>
      </p:sp>
    </p:spTree>
    <p:extLst>
      <p:ext uri="{BB962C8B-B14F-4D97-AF65-F5344CB8AC3E}">
        <p14:creationId xmlns:p14="http://schemas.microsoft.com/office/powerpoint/2010/main" val="55674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919" y="1598314"/>
            <a:ext cx="7773750" cy="1102859"/>
          </a:xfrm>
          <a:prstGeom prst="rect">
            <a:avLst/>
          </a:prstGeom>
        </p:spPr>
        <p:txBody>
          <a:bodyPr lIns="91436" tIns="45718" rIns="91436" bIns="4571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838" y="2915550"/>
            <a:ext cx="6401912" cy="1314856"/>
          </a:xfrm>
          <a:prstGeom prst="rect">
            <a:avLst/>
          </a:prstGeom>
        </p:spPr>
        <p:txBody>
          <a:bodyPr lIns="91436" tIns="45718" rIns="91436" bIns="45718"/>
          <a:lstStyle>
            <a:lvl1pPr marL="0" indent="0" algn="ctr">
              <a:buNone/>
              <a:defRPr/>
            </a:lvl1pPr>
            <a:lvl2pPr marL="457181" indent="0" algn="ctr">
              <a:buNone/>
              <a:defRPr/>
            </a:lvl2pPr>
            <a:lvl3pPr marL="914362" indent="0" algn="ctr">
              <a:buNone/>
              <a:defRPr/>
            </a:lvl3pPr>
            <a:lvl4pPr marL="1371543" indent="0" algn="ctr">
              <a:buNone/>
              <a:defRPr/>
            </a:lvl4pPr>
            <a:lvl5pPr marL="1828724" indent="0" algn="ctr">
              <a:buNone/>
              <a:defRPr/>
            </a:lvl5pPr>
            <a:lvl6pPr marL="2285905" indent="0" algn="ctr">
              <a:buNone/>
              <a:defRPr/>
            </a:lvl6pPr>
            <a:lvl7pPr marL="2743086" indent="0" algn="ctr">
              <a:buNone/>
              <a:defRPr/>
            </a:lvl7pPr>
            <a:lvl8pPr marL="3200266" indent="0" algn="ctr">
              <a:buNone/>
              <a:defRPr/>
            </a:lvl8pPr>
            <a:lvl9pPr marL="3657448"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02620648"/>
      </p:ext>
    </p:extLst>
  </p:cSld>
  <p:clrMapOvr>
    <a:masterClrMapping/>
  </p:clrMapOvr>
  <p:transition spd="slow" advTm="3000">
    <p:cove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68396" y="107190"/>
            <a:ext cx="8208800" cy="487116"/>
          </a:xfrm>
          <a:prstGeom prst="rect">
            <a:avLst/>
          </a:prstGeom>
        </p:spPr>
        <p:txBody>
          <a:bodyPr lIns="91436" tIns="45718" rIns="91436" bIns="45718"/>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96" y="1081421"/>
            <a:ext cx="8208800" cy="3706369"/>
          </a:xfrm>
          <a:prstGeom prst="rect">
            <a:avLst/>
          </a:prstGeom>
        </p:spPr>
        <p:txBody>
          <a:bodyPr vert="eaVert" lIns="91436" tIns="45718" rIns="91436" bIns="457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54906094"/>
      </p:ext>
    </p:extLst>
  </p:cSld>
  <p:clrMapOvr>
    <a:masterClrMapping/>
  </p:clrMapOvr>
  <p:transition spd="slow" advTm="3000">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5789" y="107191"/>
            <a:ext cx="2051406" cy="4680601"/>
          </a:xfrm>
          <a:prstGeom prst="rect">
            <a:avLst/>
          </a:prstGeom>
        </p:spPr>
        <p:txBody>
          <a:bodyPr vert="eaVert" lIns="91436" tIns="45718" rIns="91436" bIns="45718"/>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96" y="107191"/>
            <a:ext cx="6004967" cy="4680601"/>
          </a:xfrm>
          <a:prstGeom prst="rect">
            <a:avLst/>
          </a:prstGeom>
        </p:spPr>
        <p:txBody>
          <a:bodyPr vert="eaVert" lIns="91436" tIns="45718" rIns="91436" bIns="457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40633391"/>
      </p:ext>
    </p:extLst>
  </p:cSld>
  <p:clrMapOvr>
    <a:masterClrMapping/>
  </p:clrMapOvr>
  <p:transition spd="slow" advTm="3000">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919" y="1598314"/>
            <a:ext cx="7773750" cy="1102859"/>
          </a:xfrm>
          <a:prstGeom prst="rect">
            <a:avLst/>
          </a:prstGeom>
        </p:spPr>
        <p:txBody>
          <a:bodyPr lIns="91436" tIns="45718" rIns="91436" bIns="4571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838" y="2915550"/>
            <a:ext cx="6401912" cy="1314856"/>
          </a:xfrm>
          <a:prstGeom prst="rect">
            <a:avLst/>
          </a:prstGeom>
        </p:spPr>
        <p:txBody>
          <a:bodyPr lIns="91436" tIns="45718" rIns="91436" bIns="45718"/>
          <a:lstStyle>
            <a:lvl1pPr marL="0" indent="0" algn="ctr">
              <a:buNone/>
              <a:defRPr/>
            </a:lvl1pPr>
            <a:lvl2pPr marL="457181" indent="0" algn="ctr">
              <a:buNone/>
              <a:defRPr/>
            </a:lvl2pPr>
            <a:lvl3pPr marL="914362" indent="0" algn="ctr">
              <a:buNone/>
              <a:defRPr/>
            </a:lvl3pPr>
            <a:lvl4pPr marL="1371543" indent="0" algn="ctr">
              <a:buNone/>
              <a:defRPr/>
            </a:lvl4pPr>
            <a:lvl5pPr marL="1828724" indent="0" algn="ctr">
              <a:buNone/>
              <a:defRPr/>
            </a:lvl5pPr>
            <a:lvl6pPr marL="2285905" indent="0" algn="ctr">
              <a:buNone/>
              <a:defRPr/>
            </a:lvl6pPr>
            <a:lvl7pPr marL="2743086" indent="0" algn="ctr">
              <a:buNone/>
              <a:defRPr/>
            </a:lvl7pPr>
            <a:lvl8pPr marL="3200266" indent="0" algn="ctr">
              <a:buNone/>
              <a:defRPr/>
            </a:lvl8pPr>
            <a:lvl9pPr marL="3657448"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694251522"/>
      </p:ext>
    </p:extLst>
  </p:cSld>
  <p:clrMapOvr>
    <a:masterClrMapping/>
  </p:clrMapOvr>
  <p:transition spd="slow" advTm="3000">
    <p:cove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043"/>
            <a:ext cx="8231029" cy="857515"/>
          </a:xfrm>
          <a:prstGeom prst="rect">
            <a:avLst/>
          </a:prstGeom>
        </p:spPr>
        <p:txBody>
          <a:bodyPr lIns="91436" tIns="45718" rIns="91436" bIns="45718"/>
          <a:lstStyle/>
          <a:p>
            <a:r>
              <a:rPr lang="zh-CN" altLang="en-US" smtClean="0"/>
              <a:t>单击此处编辑母版标题样式</a:t>
            </a:r>
            <a:endParaRPr lang="zh-CN" altLang="en-US"/>
          </a:p>
        </p:txBody>
      </p:sp>
      <p:sp>
        <p:nvSpPr>
          <p:cNvPr id="3" name="内容占位符 2"/>
          <p:cNvSpPr>
            <a:spLocks noGrp="1"/>
          </p:cNvSpPr>
          <p:nvPr>
            <p:ph idx="1"/>
          </p:nvPr>
        </p:nvSpPr>
        <p:spPr>
          <a:xfrm>
            <a:off x="457280" y="1200521"/>
            <a:ext cx="8231029" cy="3395520"/>
          </a:xfrm>
          <a:prstGeom prst="rect">
            <a:avLst/>
          </a:prstGeom>
        </p:spPr>
        <p:txBody>
          <a:bodyPr lIns="91436" tIns="45718" rIns="91436" bIns="457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80260597"/>
      </p:ext>
    </p:extLst>
  </p:cSld>
  <p:clrMapOvr>
    <a:masterClrMapping/>
  </p:clrMapOvr>
  <p:transition spd="slow" advTm="3000">
    <p:cove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9" y="3306196"/>
            <a:ext cx="7773750" cy="1021872"/>
          </a:xfrm>
          <a:prstGeom prst="rect">
            <a:avLst/>
          </a:prstGeom>
        </p:spPr>
        <p:txBody>
          <a:bodyPr lIns="91436" tIns="45718" rIns="91436" bIns="45718"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439" y="2180708"/>
            <a:ext cx="7773750" cy="1125488"/>
          </a:xfrm>
          <a:prstGeom prst="rect">
            <a:avLst/>
          </a:prstGeom>
        </p:spPr>
        <p:txBody>
          <a:bodyPr lIns="91436" tIns="45718" rIns="91436" bIns="45718" anchor="b"/>
          <a:lstStyle>
            <a:lvl1pPr marL="0" indent="0">
              <a:buNone/>
              <a:defRPr sz="2000"/>
            </a:lvl1pPr>
            <a:lvl2pPr marL="457181" indent="0">
              <a:buNone/>
              <a:defRPr sz="1800"/>
            </a:lvl2pPr>
            <a:lvl3pPr marL="914362" indent="0">
              <a:buNone/>
              <a:defRPr sz="1600"/>
            </a:lvl3pPr>
            <a:lvl4pPr marL="1371543" indent="0">
              <a:buNone/>
              <a:defRPr sz="1400"/>
            </a:lvl4pPr>
            <a:lvl5pPr marL="1828724" indent="0">
              <a:buNone/>
              <a:defRPr sz="1400"/>
            </a:lvl5pPr>
            <a:lvl6pPr marL="2285905" indent="0">
              <a:buNone/>
              <a:defRPr sz="1400"/>
            </a:lvl6pPr>
            <a:lvl7pPr marL="2743086" indent="0">
              <a:buNone/>
              <a:defRPr sz="1400"/>
            </a:lvl7pPr>
            <a:lvl8pPr marL="3200266" indent="0">
              <a:buNone/>
              <a:defRPr sz="1400"/>
            </a:lvl8pPr>
            <a:lvl9pPr marL="3657448"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920257568"/>
      </p:ext>
    </p:extLst>
  </p:cSld>
  <p:clrMapOvr>
    <a:masterClrMapping/>
  </p:clrMapOvr>
  <p:transition spd="slow" advTm="3000">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043"/>
            <a:ext cx="8231029" cy="857515"/>
          </a:xfrm>
          <a:prstGeom prst="rect">
            <a:avLst/>
          </a:prstGeom>
        </p:spPr>
        <p:txBody>
          <a:bodyPr lIns="91436" tIns="45718" rIns="91436" bIns="45718"/>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80" y="1200521"/>
            <a:ext cx="4039301" cy="3395520"/>
          </a:xfrm>
          <a:prstGeom prst="rect">
            <a:avLst/>
          </a:prstGeom>
        </p:spPr>
        <p:txBody>
          <a:bodyPr lIns="91436" tIns="45718" rIns="91436"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9008" y="1200521"/>
            <a:ext cx="4039301" cy="3395520"/>
          </a:xfrm>
          <a:prstGeom prst="rect">
            <a:avLst/>
          </a:prstGeom>
        </p:spPr>
        <p:txBody>
          <a:bodyPr lIns="91436" tIns="45718" rIns="91436"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00881733"/>
      </p:ext>
    </p:extLst>
  </p:cSld>
  <p:clrMapOvr>
    <a:masterClrMapping/>
  </p:clrMapOvr>
  <p:transition spd="slow" advTm="3000">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043"/>
            <a:ext cx="8231029" cy="857515"/>
          </a:xfrm>
          <a:prstGeom prst="rect">
            <a:avLst/>
          </a:prstGeom>
        </p:spPr>
        <p:txBody>
          <a:bodyPr lIns="91436" tIns="45718" rIns="91436" bIns="45718"/>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79" y="1151690"/>
            <a:ext cx="4040890" cy="479970"/>
          </a:xfrm>
          <a:prstGeom prst="rect">
            <a:avLst/>
          </a:prstGeom>
        </p:spPr>
        <p:txBody>
          <a:bodyPr lIns="91436" tIns="45718" rIns="91436" bIns="45718"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79" y="1631661"/>
            <a:ext cx="4040890" cy="2964381"/>
          </a:xfrm>
          <a:prstGeom prst="rect">
            <a:avLst/>
          </a:prstGeom>
        </p:spPr>
        <p:txBody>
          <a:bodyPr lIns="91436" tIns="45718" rIns="91436"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833" y="1151690"/>
            <a:ext cx="4042477" cy="479970"/>
          </a:xfrm>
          <a:prstGeom prst="rect">
            <a:avLst/>
          </a:prstGeom>
        </p:spPr>
        <p:txBody>
          <a:bodyPr lIns="91436" tIns="45718" rIns="91436" bIns="45718"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833" y="1631661"/>
            <a:ext cx="4042477" cy="2964381"/>
          </a:xfrm>
          <a:prstGeom prst="rect">
            <a:avLst/>
          </a:prstGeom>
        </p:spPr>
        <p:txBody>
          <a:bodyPr lIns="91436" tIns="45718" rIns="91436"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82137268"/>
      </p:ext>
    </p:extLst>
  </p:cSld>
  <p:clrMapOvr>
    <a:masterClrMapping/>
  </p:clrMapOvr>
  <p:transition spd="slow" advTm="3000">
    <p:cove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043"/>
            <a:ext cx="8231029" cy="857515"/>
          </a:xfrm>
          <a:prstGeom prst="rect">
            <a:avLst/>
          </a:prstGeom>
        </p:spPr>
        <p:txBody>
          <a:bodyPr lIns="91436" tIns="45718" rIns="91436" bIns="45718"/>
          <a:lstStyle/>
          <a:p>
            <a:r>
              <a:rPr lang="zh-CN" altLang="en-US" smtClean="0"/>
              <a:t>单击此处编辑母版标题样式</a:t>
            </a:r>
            <a:endParaRPr lang="zh-CN" altLang="en-US"/>
          </a:p>
        </p:txBody>
      </p:sp>
    </p:spTree>
    <p:extLst>
      <p:ext uri="{BB962C8B-B14F-4D97-AF65-F5344CB8AC3E}">
        <p14:creationId xmlns:p14="http://schemas.microsoft.com/office/powerpoint/2010/main" val="4097678565"/>
      </p:ext>
    </p:extLst>
  </p:cSld>
  <p:clrMapOvr>
    <a:masterClrMapping/>
  </p:clrMapOvr>
  <p:transition spd="slow" advTm="3000">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927120"/>
      </p:ext>
    </p:extLst>
  </p:cSld>
  <p:clrMapOvr>
    <a:masterClrMapping/>
  </p:clrMapOvr>
  <p:transition spd="slow" advTm="3000">
    <p:cove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81" y="204851"/>
            <a:ext cx="3008836" cy="871807"/>
          </a:xfrm>
          <a:prstGeom prst="rect">
            <a:avLst/>
          </a:prstGeom>
        </p:spPr>
        <p:txBody>
          <a:bodyPr lIns="91436" tIns="45718" rIns="91436" bIns="45718"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672" y="204851"/>
            <a:ext cx="5112637" cy="4391190"/>
          </a:xfrm>
          <a:prstGeom prst="rect">
            <a:avLst/>
          </a:prstGeom>
        </p:spPr>
        <p:txBody>
          <a:bodyPr lIns="91436" tIns="45718" rIns="91436" bIns="45718"/>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81" y="1076659"/>
            <a:ext cx="3008836" cy="3519383"/>
          </a:xfrm>
          <a:prstGeom prst="rect">
            <a:avLst/>
          </a:prstGeom>
        </p:spPr>
        <p:txBody>
          <a:bodyPr lIns="91436" tIns="45718" rIns="91436" bIns="45718"/>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899875884"/>
      </p:ext>
    </p:extLst>
  </p:cSld>
  <p:clrMapOvr>
    <a:masterClrMapping/>
  </p:clrMapOvr>
  <p:transition spd="slow" advTm="3000">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8396" y="107190"/>
            <a:ext cx="8208800" cy="487116"/>
          </a:xfrm>
          <a:prstGeom prst="rect">
            <a:avLst/>
          </a:prstGeom>
        </p:spPr>
        <p:txBody>
          <a:bodyPr lIns="91436" tIns="45718" rIns="91436" bIns="45718"/>
          <a:lstStyle/>
          <a:p>
            <a:r>
              <a:rPr lang="zh-CN" altLang="en-US" smtClean="0"/>
              <a:t>单击此处编辑母版标题样式</a:t>
            </a:r>
            <a:endParaRPr lang="zh-CN" altLang="en-US"/>
          </a:p>
        </p:txBody>
      </p:sp>
      <p:sp>
        <p:nvSpPr>
          <p:cNvPr id="3" name="内容占位符 2"/>
          <p:cNvSpPr>
            <a:spLocks noGrp="1"/>
          </p:cNvSpPr>
          <p:nvPr>
            <p:ph idx="1"/>
          </p:nvPr>
        </p:nvSpPr>
        <p:spPr>
          <a:xfrm>
            <a:off x="468396" y="1081421"/>
            <a:ext cx="8208800" cy="3706369"/>
          </a:xfrm>
          <a:prstGeom prst="rect">
            <a:avLst/>
          </a:prstGeom>
        </p:spPr>
        <p:txBody>
          <a:bodyPr lIns="91436" tIns="45718" rIns="91436" bIns="457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50789241"/>
      </p:ext>
    </p:extLst>
  </p:cSld>
  <p:clrMapOvr>
    <a:masterClrMapping/>
  </p:clrMapOvr>
  <p:transition spd="slow" advTm="3000">
    <p:cove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599" y="3601561"/>
            <a:ext cx="5487353" cy="425185"/>
          </a:xfrm>
          <a:prstGeom prst="rect">
            <a:avLst/>
          </a:prstGeom>
        </p:spPr>
        <p:txBody>
          <a:bodyPr lIns="91436" tIns="45718" rIns="91436" bIns="45718"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599" y="459724"/>
            <a:ext cx="5487353" cy="3087053"/>
          </a:xfrm>
          <a:prstGeom prst="rect">
            <a:avLst/>
          </a:prstGeom>
        </p:spPr>
        <p:txBody>
          <a:bodyPr lIns="91436" tIns="45718" rIns="91436" bIns="45718"/>
          <a:lstStyle>
            <a:lvl1pPr marL="0" indent="0">
              <a:buNone/>
              <a:defRPr sz="3200"/>
            </a:lvl1pPr>
            <a:lvl2pPr marL="457181" indent="0">
              <a:buNone/>
              <a:defRPr sz="2800"/>
            </a:lvl2pPr>
            <a:lvl3pPr marL="914362" indent="0">
              <a:buNone/>
              <a:defRPr sz="2400"/>
            </a:lvl3pPr>
            <a:lvl4pPr marL="1371543" indent="0">
              <a:buNone/>
              <a:defRPr sz="2000"/>
            </a:lvl4pPr>
            <a:lvl5pPr marL="1828724" indent="0">
              <a:buNone/>
              <a:defRPr sz="2000"/>
            </a:lvl5pPr>
            <a:lvl6pPr marL="2285905" indent="0">
              <a:buNone/>
              <a:defRPr sz="2000"/>
            </a:lvl6pPr>
            <a:lvl7pPr marL="2743086" indent="0">
              <a:buNone/>
              <a:defRPr sz="2000"/>
            </a:lvl7pPr>
            <a:lvl8pPr marL="3200266" indent="0">
              <a:buNone/>
              <a:defRPr sz="2000"/>
            </a:lvl8pPr>
            <a:lvl9pPr marL="3657448" indent="0">
              <a:buNone/>
              <a:defRPr sz="2000"/>
            </a:lvl9pPr>
          </a:lstStyle>
          <a:p>
            <a:pPr lvl="0"/>
            <a:endParaRPr lang="zh-CN" altLang="en-US" noProof="0" smtClean="0"/>
          </a:p>
        </p:txBody>
      </p:sp>
      <p:sp>
        <p:nvSpPr>
          <p:cNvPr id="4" name="文本占位符 3"/>
          <p:cNvSpPr>
            <a:spLocks noGrp="1"/>
          </p:cNvSpPr>
          <p:nvPr>
            <p:ph type="body" sz="half" idx="2"/>
          </p:nvPr>
        </p:nvSpPr>
        <p:spPr>
          <a:xfrm>
            <a:off x="1792599" y="4026747"/>
            <a:ext cx="5487353" cy="603833"/>
          </a:xfrm>
          <a:prstGeom prst="rect">
            <a:avLst/>
          </a:prstGeom>
        </p:spPr>
        <p:txBody>
          <a:bodyPr lIns="91436" tIns="45718" rIns="91436" bIns="45718"/>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224986377"/>
      </p:ext>
    </p:extLst>
  </p:cSld>
  <p:clrMapOvr>
    <a:masterClrMapping/>
  </p:clrMapOvr>
  <p:transition spd="slow" advTm="3000">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043"/>
            <a:ext cx="8231029" cy="857515"/>
          </a:xfrm>
          <a:prstGeom prst="rect">
            <a:avLst/>
          </a:prstGeom>
        </p:spPr>
        <p:txBody>
          <a:bodyPr lIns="91436" tIns="45718" rIns="91436" bIns="45718"/>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80" y="1200521"/>
            <a:ext cx="8231029" cy="3395520"/>
          </a:xfrm>
          <a:prstGeom prst="rect">
            <a:avLst/>
          </a:prstGeom>
        </p:spPr>
        <p:txBody>
          <a:bodyPr vert="eaVert" lIns="91436" tIns="45718" rIns="91436" bIns="457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58970839"/>
      </p:ext>
    </p:extLst>
  </p:cSld>
  <p:clrMapOvr>
    <a:masterClrMapping/>
  </p:clrMapOvr>
  <p:transition spd="slow" advTm="3000">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0552" y="206042"/>
            <a:ext cx="2057757" cy="4389999"/>
          </a:xfrm>
          <a:prstGeom prst="rect">
            <a:avLst/>
          </a:prstGeom>
        </p:spPr>
        <p:txBody>
          <a:bodyPr vert="eaVert" lIns="91436" tIns="45718" rIns="91436" bIns="45718"/>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80" y="206042"/>
            <a:ext cx="6020845" cy="4389999"/>
          </a:xfrm>
          <a:prstGeom prst="rect">
            <a:avLst/>
          </a:prstGeom>
        </p:spPr>
        <p:txBody>
          <a:bodyPr vert="eaVert" lIns="91436" tIns="45718" rIns="91436" bIns="457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60357896"/>
      </p:ext>
    </p:extLst>
  </p:cSld>
  <p:clrMapOvr>
    <a:masterClrMapping/>
  </p:clrMapOvr>
  <p:transition spd="slow" advTm="3000">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9" y="3306196"/>
            <a:ext cx="7773750" cy="1021872"/>
          </a:xfrm>
          <a:prstGeom prst="rect">
            <a:avLst/>
          </a:prstGeom>
        </p:spPr>
        <p:txBody>
          <a:bodyPr lIns="91436" tIns="45718" rIns="91436" bIns="45718"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439" y="2180708"/>
            <a:ext cx="7773750" cy="1125488"/>
          </a:xfrm>
          <a:prstGeom prst="rect">
            <a:avLst/>
          </a:prstGeom>
        </p:spPr>
        <p:txBody>
          <a:bodyPr lIns="91436" tIns="45718" rIns="91436" bIns="45718" anchor="b"/>
          <a:lstStyle>
            <a:lvl1pPr marL="0" indent="0">
              <a:buNone/>
              <a:defRPr sz="2000"/>
            </a:lvl1pPr>
            <a:lvl2pPr marL="457181" indent="0">
              <a:buNone/>
              <a:defRPr sz="1800"/>
            </a:lvl2pPr>
            <a:lvl3pPr marL="914362" indent="0">
              <a:buNone/>
              <a:defRPr sz="1600"/>
            </a:lvl3pPr>
            <a:lvl4pPr marL="1371543" indent="0">
              <a:buNone/>
              <a:defRPr sz="1400"/>
            </a:lvl4pPr>
            <a:lvl5pPr marL="1828724" indent="0">
              <a:buNone/>
              <a:defRPr sz="1400"/>
            </a:lvl5pPr>
            <a:lvl6pPr marL="2285905" indent="0">
              <a:buNone/>
              <a:defRPr sz="1400"/>
            </a:lvl6pPr>
            <a:lvl7pPr marL="2743086" indent="0">
              <a:buNone/>
              <a:defRPr sz="1400"/>
            </a:lvl7pPr>
            <a:lvl8pPr marL="3200266" indent="0">
              <a:buNone/>
              <a:defRPr sz="1400"/>
            </a:lvl8pPr>
            <a:lvl9pPr marL="3657448"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098457968"/>
      </p:ext>
    </p:extLst>
  </p:cSld>
  <p:clrMapOvr>
    <a:masterClrMapping/>
  </p:clrMapOvr>
  <p:transition spd="slow" advTm="3000">
    <p:cove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68396" y="107190"/>
            <a:ext cx="8208800" cy="487116"/>
          </a:xfrm>
          <a:prstGeom prst="rect">
            <a:avLst/>
          </a:prstGeom>
        </p:spPr>
        <p:txBody>
          <a:bodyPr lIns="91436" tIns="45718" rIns="91436" bIns="45718"/>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95" y="1081421"/>
            <a:ext cx="4028187" cy="3706369"/>
          </a:xfrm>
          <a:prstGeom prst="rect">
            <a:avLst/>
          </a:prstGeom>
        </p:spPr>
        <p:txBody>
          <a:bodyPr lIns="91436" tIns="45718" rIns="91436"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9008" y="1081421"/>
            <a:ext cx="4028187" cy="3706369"/>
          </a:xfrm>
          <a:prstGeom prst="rect">
            <a:avLst/>
          </a:prstGeom>
        </p:spPr>
        <p:txBody>
          <a:bodyPr lIns="91436" tIns="45718" rIns="91436"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93414702"/>
      </p:ext>
    </p:extLst>
  </p:cSld>
  <p:clrMapOvr>
    <a:masterClrMapping/>
  </p:clrMapOvr>
  <p:transition spd="slow" advTm="3000">
    <p:cove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043"/>
            <a:ext cx="8231029" cy="857515"/>
          </a:xfrm>
          <a:prstGeom prst="rect">
            <a:avLst/>
          </a:prstGeom>
        </p:spPr>
        <p:txBody>
          <a:bodyPr lIns="91436" tIns="45718" rIns="91436" bIns="45718"/>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79" y="1151690"/>
            <a:ext cx="4040890" cy="479970"/>
          </a:xfrm>
          <a:prstGeom prst="rect">
            <a:avLst/>
          </a:prstGeom>
        </p:spPr>
        <p:txBody>
          <a:bodyPr lIns="91436" tIns="45718" rIns="91436" bIns="45718"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79" y="1631661"/>
            <a:ext cx="4040890" cy="2964381"/>
          </a:xfrm>
          <a:prstGeom prst="rect">
            <a:avLst/>
          </a:prstGeom>
        </p:spPr>
        <p:txBody>
          <a:bodyPr lIns="91436" tIns="45718" rIns="91436"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833" y="1151690"/>
            <a:ext cx="4042477" cy="479970"/>
          </a:xfrm>
          <a:prstGeom prst="rect">
            <a:avLst/>
          </a:prstGeom>
        </p:spPr>
        <p:txBody>
          <a:bodyPr lIns="91436" tIns="45718" rIns="91436" bIns="45718"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833" y="1631661"/>
            <a:ext cx="4042477" cy="2964381"/>
          </a:xfrm>
          <a:prstGeom prst="rect">
            <a:avLst/>
          </a:prstGeom>
        </p:spPr>
        <p:txBody>
          <a:bodyPr lIns="91436" tIns="45718" rIns="91436"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29763569"/>
      </p:ext>
    </p:extLst>
  </p:cSld>
  <p:clrMapOvr>
    <a:masterClrMapping/>
  </p:clrMapOvr>
  <p:transition spd="slow" advTm="3000">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68396" y="107190"/>
            <a:ext cx="8208800" cy="487116"/>
          </a:xfrm>
          <a:prstGeom prst="rect">
            <a:avLst/>
          </a:prstGeom>
        </p:spPr>
        <p:txBody>
          <a:bodyPr lIns="91436" tIns="45718" rIns="91436" bIns="45718"/>
          <a:lstStyle/>
          <a:p>
            <a:r>
              <a:rPr lang="zh-CN" altLang="en-US" smtClean="0"/>
              <a:t>单击此处编辑母版标题样式</a:t>
            </a:r>
            <a:endParaRPr lang="zh-CN" altLang="en-US"/>
          </a:p>
        </p:txBody>
      </p:sp>
    </p:spTree>
    <p:extLst>
      <p:ext uri="{BB962C8B-B14F-4D97-AF65-F5344CB8AC3E}">
        <p14:creationId xmlns:p14="http://schemas.microsoft.com/office/powerpoint/2010/main" val="37062511"/>
      </p:ext>
    </p:extLst>
  </p:cSld>
  <p:clrMapOvr>
    <a:masterClrMapping/>
  </p:clrMapOvr>
  <p:transition spd="slow" advTm="3000">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499124"/>
      </p:ext>
    </p:extLst>
  </p:cSld>
  <p:clrMapOvr>
    <a:masterClrMapping/>
  </p:clrMapOvr>
  <p:transition spd="slow" advTm="3000">
    <p:cove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81" y="204851"/>
            <a:ext cx="3008836" cy="871807"/>
          </a:xfrm>
          <a:prstGeom prst="rect">
            <a:avLst/>
          </a:prstGeom>
        </p:spPr>
        <p:txBody>
          <a:bodyPr lIns="91436" tIns="45718" rIns="91436" bIns="45718"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672" y="204851"/>
            <a:ext cx="5112637" cy="4391190"/>
          </a:xfrm>
          <a:prstGeom prst="rect">
            <a:avLst/>
          </a:prstGeom>
        </p:spPr>
        <p:txBody>
          <a:bodyPr lIns="91436" tIns="45718" rIns="91436" bIns="45718"/>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81" y="1076659"/>
            <a:ext cx="3008836" cy="3519383"/>
          </a:xfrm>
          <a:prstGeom prst="rect">
            <a:avLst/>
          </a:prstGeom>
        </p:spPr>
        <p:txBody>
          <a:bodyPr lIns="91436" tIns="45718" rIns="91436" bIns="45718"/>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018393256"/>
      </p:ext>
    </p:extLst>
  </p:cSld>
  <p:clrMapOvr>
    <a:masterClrMapping/>
  </p:clrMapOvr>
  <p:transition spd="slow" advTm="3000">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599" y="3601561"/>
            <a:ext cx="5487353" cy="425185"/>
          </a:xfrm>
          <a:prstGeom prst="rect">
            <a:avLst/>
          </a:prstGeom>
        </p:spPr>
        <p:txBody>
          <a:bodyPr lIns="91436" tIns="45718" rIns="91436" bIns="45718"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599" y="459724"/>
            <a:ext cx="5487353" cy="3087053"/>
          </a:xfrm>
          <a:prstGeom prst="rect">
            <a:avLst/>
          </a:prstGeom>
        </p:spPr>
        <p:txBody>
          <a:bodyPr lIns="91436" tIns="45718" rIns="91436" bIns="45718"/>
          <a:lstStyle>
            <a:lvl1pPr marL="0" indent="0">
              <a:buNone/>
              <a:defRPr sz="3200"/>
            </a:lvl1pPr>
            <a:lvl2pPr marL="457181" indent="0">
              <a:buNone/>
              <a:defRPr sz="2800"/>
            </a:lvl2pPr>
            <a:lvl3pPr marL="914362" indent="0">
              <a:buNone/>
              <a:defRPr sz="2400"/>
            </a:lvl3pPr>
            <a:lvl4pPr marL="1371543" indent="0">
              <a:buNone/>
              <a:defRPr sz="2000"/>
            </a:lvl4pPr>
            <a:lvl5pPr marL="1828724" indent="0">
              <a:buNone/>
              <a:defRPr sz="2000"/>
            </a:lvl5pPr>
            <a:lvl6pPr marL="2285905" indent="0">
              <a:buNone/>
              <a:defRPr sz="2000"/>
            </a:lvl6pPr>
            <a:lvl7pPr marL="2743086" indent="0">
              <a:buNone/>
              <a:defRPr sz="2000"/>
            </a:lvl7pPr>
            <a:lvl8pPr marL="3200266" indent="0">
              <a:buNone/>
              <a:defRPr sz="2000"/>
            </a:lvl8pPr>
            <a:lvl9pPr marL="3657448" indent="0">
              <a:buNone/>
              <a:defRPr sz="2000"/>
            </a:lvl9pPr>
          </a:lstStyle>
          <a:p>
            <a:pPr lvl="0"/>
            <a:endParaRPr lang="zh-CN" altLang="en-US" noProof="0" smtClean="0"/>
          </a:p>
        </p:txBody>
      </p:sp>
      <p:sp>
        <p:nvSpPr>
          <p:cNvPr id="4" name="文本占位符 3"/>
          <p:cNvSpPr>
            <a:spLocks noGrp="1"/>
          </p:cNvSpPr>
          <p:nvPr>
            <p:ph type="body" sz="half" idx="2"/>
          </p:nvPr>
        </p:nvSpPr>
        <p:spPr>
          <a:xfrm>
            <a:off x="1792599" y="4026747"/>
            <a:ext cx="5487353" cy="603833"/>
          </a:xfrm>
          <a:prstGeom prst="rect">
            <a:avLst/>
          </a:prstGeom>
        </p:spPr>
        <p:txBody>
          <a:bodyPr lIns="91436" tIns="45718" rIns="91436" bIns="45718"/>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00457284"/>
      </p:ext>
    </p:extLst>
  </p:cSld>
  <p:clrMapOvr>
    <a:masterClrMapping/>
  </p:clrMapOvr>
  <p:transition spd="slow" advTm="3000">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lumMod val="95000"/>
          </a:schemeClr>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47"/>
            <a:ext cx="9145588" cy="5144393"/>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ransition spd="slow" advTm="3000">
    <p:cover/>
  </p:transition>
  <p:timing>
    <p:tnLst>
      <p:par>
        <p:cTn id="1" dur="indefinite" restart="never" nodeType="tmRoot"/>
      </p:par>
    </p:tnLst>
  </p:timing>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ea typeface="微软雅黑" pitchFamily="34" charset="-122"/>
        </a:defRPr>
      </a:lvl2pPr>
      <a:lvl3pPr algn="l" rtl="0" eaLnBrk="0" fontAlgn="base" hangingPunct="0">
        <a:spcBef>
          <a:spcPct val="0"/>
        </a:spcBef>
        <a:spcAft>
          <a:spcPct val="0"/>
        </a:spcAft>
        <a:defRPr sz="2800" b="1">
          <a:solidFill>
            <a:schemeClr val="bg1"/>
          </a:solidFill>
          <a:latin typeface="Arial" pitchFamily="34" charset="0"/>
          <a:ea typeface="微软雅黑" pitchFamily="34" charset="-122"/>
        </a:defRPr>
      </a:lvl3pPr>
      <a:lvl4pPr algn="l" rtl="0" eaLnBrk="0" fontAlgn="base" hangingPunct="0">
        <a:spcBef>
          <a:spcPct val="0"/>
        </a:spcBef>
        <a:spcAft>
          <a:spcPct val="0"/>
        </a:spcAft>
        <a:defRPr sz="2800" b="1">
          <a:solidFill>
            <a:schemeClr val="bg1"/>
          </a:solidFill>
          <a:latin typeface="Arial" pitchFamily="34" charset="0"/>
          <a:ea typeface="微软雅黑" pitchFamily="34" charset="-122"/>
        </a:defRPr>
      </a:lvl4pPr>
      <a:lvl5pPr algn="l" rtl="0" eaLnBrk="0" fontAlgn="base" hangingPunct="0">
        <a:spcBef>
          <a:spcPct val="0"/>
        </a:spcBef>
        <a:spcAft>
          <a:spcPct val="0"/>
        </a:spcAft>
        <a:defRPr sz="2800" b="1">
          <a:solidFill>
            <a:schemeClr val="bg1"/>
          </a:solidFill>
          <a:latin typeface="Arial" pitchFamily="34" charset="0"/>
          <a:ea typeface="微软雅黑" pitchFamily="34" charset="-122"/>
        </a:defRPr>
      </a:lvl5pPr>
      <a:lvl6pPr marL="457181" algn="l" rtl="0" eaLnBrk="0" fontAlgn="base" hangingPunct="0">
        <a:spcBef>
          <a:spcPct val="0"/>
        </a:spcBef>
        <a:spcAft>
          <a:spcPct val="0"/>
        </a:spcAft>
        <a:defRPr sz="2800" b="1">
          <a:solidFill>
            <a:schemeClr val="bg1"/>
          </a:solidFill>
          <a:latin typeface="Arial" pitchFamily="34" charset="0"/>
          <a:ea typeface="微软雅黑" pitchFamily="34" charset="-122"/>
        </a:defRPr>
      </a:lvl6pPr>
      <a:lvl7pPr marL="914362" algn="l" rtl="0" eaLnBrk="0" fontAlgn="base" hangingPunct="0">
        <a:spcBef>
          <a:spcPct val="0"/>
        </a:spcBef>
        <a:spcAft>
          <a:spcPct val="0"/>
        </a:spcAft>
        <a:defRPr sz="2800" b="1">
          <a:solidFill>
            <a:schemeClr val="bg1"/>
          </a:solidFill>
          <a:latin typeface="Arial" pitchFamily="34" charset="0"/>
          <a:ea typeface="微软雅黑" pitchFamily="34" charset="-122"/>
        </a:defRPr>
      </a:lvl7pPr>
      <a:lvl8pPr marL="1371543" algn="l" rtl="0" eaLnBrk="0" fontAlgn="base" hangingPunct="0">
        <a:spcBef>
          <a:spcPct val="0"/>
        </a:spcBef>
        <a:spcAft>
          <a:spcPct val="0"/>
        </a:spcAft>
        <a:defRPr sz="2800" b="1">
          <a:solidFill>
            <a:schemeClr val="bg1"/>
          </a:solidFill>
          <a:latin typeface="Arial" pitchFamily="34" charset="0"/>
          <a:ea typeface="微软雅黑" pitchFamily="34" charset="-122"/>
        </a:defRPr>
      </a:lvl8pPr>
      <a:lvl9pPr marL="1828724" algn="l" rtl="0" eaLnBrk="0" fontAlgn="base" hangingPunct="0">
        <a:spcBef>
          <a:spcPct val="0"/>
        </a:spcBef>
        <a:spcAft>
          <a:spcPct val="0"/>
        </a:spcAft>
        <a:defRPr sz="2800" b="1">
          <a:solidFill>
            <a:schemeClr val="bg1"/>
          </a:solidFill>
          <a:latin typeface="Arial" pitchFamily="34" charset="0"/>
          <a:ea typeface="微软雅黑" pitchFamily="34" charset="-122"/>
        </a:defRPr>
      </a:lvl9pPr>
    </p:titleStyle>
    <p:bodyStyle>
      <a:lvl1pPr marL="180968" indent="-180968" algn="l" rtl="0" eaLnBrk="0" fontAlgn="ctr" hangingPunct="0">
        <a:lnSpc>
          <a:spcPct val="120000"/>
        </a:lnSpc>
        <a:spcBef>
          <a:spcPct val="20000"/>
        </a:spcBef>
        <a:spcAft>
          <a:spcPct val="0"/>
        </a:spcAft>
        <a:buClr>
          <a:schemeClr val="accent1"/>
        </a:buClr>
        <a:buSzPct val="60000"/>
        <a:buFont typeface="Wingdings" pitchFamily="2" charset="2"/>
        <a:buChar char="l"/>
        <a:defRPr sz="2000" b="1">
          <a:solidFill>
            <a:schemeClr val="tx1"/>
          </a:solidFill>
          <a:latin typeface="+mn-lt"/>
          <a:ea typeface="+mn-ea"/>
          <a:cs typeface="+mn-cs"/>
        </a:defRPr>
      </a:lvl1pPr>
      <a:lvl2pPr marL="541316" indent="-180968" algn="l" rtl="0" eaLnBrk="0" fontAlgn="ctr" hangingPunct="0">
        <a:lnSpc>
          <a:spcPct val="120000"/>
        </a:lnSpc>
        <a:spcBef>
          <a:spcPct val="20000"/>
        </a:spcBef>
        <a:spcAft>
          <a:spcPct val="0"/>
        </a:spcAft>
        <a:buClr>
          <a:schemeClr val="accent1"/>
        </a:buClr>
        <a:buSzPct val="60000"/>
        <a:buFont typeface="Wingdings" pitchFamily="2" charset="2"/>
        <a:buChar char="l"/>
        <a:defRPr>
          <a:solidFill>
            <a:schemeClr val="tx1"/>
          </a:solidFill>
          <a:latin typeface="+mn-lt"/>
          <a:ea typeface="+mn-ea"/>
        </a:defRPr>
      </a:lvl2pPr>
      <a:lvl3pPr marL="895313" indent="-174618" algn="l" rtl="0" eaLnBrk="0" fontAlgn="ctr" hangingPunct="0">
        <a:lnSpc>
          <a:spcPct val="120000"/>
        </a:lnSpc>
        <a:spcBef>
          <a:spcPct val="20000"/>
        </a:spcBef>
        <a:spcAft>
          <a:spcPct val="0"/>
        </a:spcAft>
        <a:buClr>
          <a:schemeClr val="accent1"/>
        </a:buClr>
        <a:buSzPct val="60000"/>
        <a:buFont typeface="Wingdings" pitchFamily="2" charset="2"/>
        <a:buChar char="l"/>
        <a:defRPr sz="1600">
          <a:solidFill>
            <a:schemeClr val="tx1"/>
          </a:solidFill>
          <a:latin typeface="+mn-lt"/>
          <a:ea typeface="+mn-ea"/>
        </a:defRPr>
      </a:lvl3pPr>
      <a:lvl4pPr marL="1255661" indent="-180968" algn="l" rtl="0" eaLnBrk="0" fontAlgn="ctr" hangingPunct="0">
        <a:lnSpc>
          <a:spcPct val="120000"/>
        </a:lnSpc>
        <a:spcBef>
          <a:spcPct val="20000"/>
        </a:spcBef>
        <a:spcAft>
          <a:spcPct val="0"/>
        </a:spcAft>
        <a:buClr>
          <a:schemeClr val="accent1"/>
        </a:buClr>
        <a:buSzPct val="60000"/>
        <a:buFont typeface="Wingdings" pitchFamily="2" charset="2"/>
        <a:buChar char="l"/>
        <a:defRPr sz="1400">
          <a:solidFill>
            <a:schemeClr val="tx1"/>
          </a:solidFill>
          <a:latin typeface="+mn-lt"/>
          <a:ea typeface="+mn-ea"/>
        </a:defRPr>
      </a:lvl4pPr>
      <a:lvl5pPr marL="1619182" indent="-184142" algn="l" rtl="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mn-lt"/>
          <a:ea typeface="+mn-ea"/>
        </a:defRPr>
      </a:lvl5pPr>
      <a:lvl6pPr marL="2076363" indent="-184142" algn="l" rtl="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mn-lt"/>
          <a:ea typeface="+mn-ea"/>
        </a:defRPr>
      </a:lvl6pPr>
      <a:lvl7pPr marL="2533545" indent="-184142" algn="l" rtl="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mn-lt"/>
          <a:ea typeface="+mn-ea"/>
        </a:defRPr>
      </a:lvl7pPr>
      <a:lvl8pPr marL="2990725" indent="-184142" algn="l" rtl="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mn-lt"/>
          <a:ea typeface="+mn-ea"/>
        </a:defRPr>
      </a:lvl8pPr>
      <a:lvl9pPr marL="3447906" indent="-184142" algn="l" rtl="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mn-lt"/>
          <a:ea typeface="+mn-ea"/>
        </a:defRPr>
      </a:lvl9pPr>
    </p:bodyStyle>
    <p:otherStyle>
      <a:defPPr>
        <a:defRPr lang="zh-CN"/>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3" algn="l" defTabSz="914362" rtl="0" eaLnBrk="1" latinLnBrk="0" hangingPunct="1">
        <a:defRPr sz="1800" kern="1200">
          <a:solidFill>
            <a:schemeClr val="tx1"/>
          </a:solidFill>
          <a:latin typeface="+mn-lt"/>
          <a:ea typeface="+mn-ea"/>
          <a:cs typeface="+mn-cs"/>
        </a:defRPr>
      </a:lvl4pPr>
      <a:lvl5pPr marL="1828724" algn="l" defTabSz="914362" rtl="0" eaLnBrk="1" latinLnBrk="0" hangingPunct="1">
        <a:defRPr sz="1800" kern="1200">
          <a:solidFill>
            <a:schemeClr val="tx1"/>
          </a:solidFill>
          <a:latin typeface="+mn-lt"/>
          <a:ea typeface="+mn-ea"/>
          <a:cs typeface="+mn-cs"/>
        </a:defRPr>
      </a:lvl5pPr>
      <a:lvl6pPr marL="2285905" algn="l" defTabSz="914362" rtl="0" eaLnBrk="1" latinLnBrk="0" hangingPunct="1">
        <a:defRPr sz="1800" kern="1200">
          <a:solidFill>
            <a:schemeClr val="tx1"/>
          </a:solidFill>
          <a:latin typeface="+mn-lt"/>
          <a:ea typeface="+mn-ea"/>
          <a:cs typeface="+mn-cs"/>
        </a:defRPr>
      </a:lvl6pPr>
      <a:lvl7pPr marL="2743086" algn="l" defTabSz="914362" rtl="0" eaLnBrk="1" latinLnBrk="0" hangingPunct="1">
        <a:defRPr sz="1800" kern="1200">
          <a:solidFill>
            <a:schemeClr val="tx1"/>
          </a:solidFill>
          <a:latin typeface="+mn-lt"/>
          <a:ea typeface="+mn-ea"/>
          <a:cs typeface="+mn-cs"/>
        </a:defRPr>
      </a:lvl7pPr>
      <a:lvl8pPr marL="3200266" algn="l" defTabSz="914362" rtl="0" eaLnBrk="1" latinLnBrk="0" hangingPunct="1">
        <a:defRPr sz="1800" kern="1200">
          <a:solidFill>
            <a:schemeClr val="tx1"/>
          </a:solidFill>
          <a:latin typeface="+mn-lt"/>
          <a:ea typeface="+mn-ea"/>
          <a:cs typeface="+mn-cs"/>
        </a:defRPr>
      </a:lvl8pPr>
      <a:lvl9pPr marL="3657448" algn="l" defTabSz="91436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ransition spd="slow" advTm="3000">
    <p:cover/>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181"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362"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543"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724" algn="ctr" rtl="0" eaLnBrk="0" fontAlgn="base" hangingPunct="0">
        <a:spcBef>
          <a:spcPct val="0"/>
        </a:spcBef>
        <a:spcAft>
          <a:spcPct val="0"/>
        </a:spcAft>
        <a:defRPr sz="4400">
          <a:solidFill>
            <a:schemeClr val="tx2"/>
          </a:solidFill>
          <a:latin typeface="Arial" pitchFamily="34" charset="0"/>
          <a:ea typeface="宋体" pitchFamily="2" charset="-122"/>
        </a:defRPr>
      </a:lvl9pPr>
    </p:titleStyle>
    <p:bodyStyle>
      <a:lvl1pPr marL="342886" indent="-342886" algn="l" rtl="0" eaLnBrk="0" fontAlgn="base" hangingPunct="0">
        <a:spcBef>
          <a:spcPct val="20000"/>
        </a:spcBef>
        <a:spcAft>
          <a:spcPct val="0"/>
        </a:spcAft>
        <a:buChar char="•"/>
        <a:defRPr sz="3200">
          <a:solidFill>
            <a:schemeClr val="tx1"/>
          </a:solidFill>
          <a:latin typeface="+mn-lt"/>
          <a:ea typeface="+mn-ea"/>
          <a:cs typeface="+mn-cs"/>
        </a:defRPr>
      </a:lvl1pPr>
      <a:lvl2pPr marL="742919" indent="-285738" algn="l" rtl="0" eaLnBrk="0" fontAlgn="base" hangingPunct="0">
        <a:spcBef>
          <a:spcPct val="20000"/>
        </a:spcBef>
        <a:spcAft>
          <a:spcPct val="0"/>
        </a:spcAft>
        <a:buChar char="–"/>
        <a:defRPr sz="2800">
          <a:solidFill>
            <a:schemeClr val="tx1"/>
          </a:solidFill>
          <a:latin typeface="+mn-lt"/>
          <a:ea typeface="+mn-ea"/>
        </a:defRPr>
      </a:lvl2pPr>
      <a:lvl3pPr marL="1142952" indent="-228591" algn="l" rtl="0" eaLnBrk="0" fontAlgn="base" hangingPunct="0">
        <a:spcBef>
          <a:spcPct val="20000"/>
        </a:spcBef>
        <a:spcAft>
          <a:spcPct val="0"/>
        </a:spcAft>
        <a:buChar char="•"/>
        <a:defRPr sz="2400">
          <a:solidFill>
            <a:schemeClr val="tx1"/>
          </a:solidFill>
          <a:latin typeface="+mn-lt"/>
          <a:ea typeface="+mn-ea"/>
        </a:defRPr>
      </a:lvl3pPr>
      <a:lvl4pPr marL="1600134" indent="-228591" algn="l" rtl="0" eaLnBrk="0" fontAlgn="base" hangingPunct="0">
        <a:spcBef>
          <a:spcPct val="20000"/>
        </a:spcBef>
        <a:spcAft>
          <a:spcPct val="0"/>
        </a:spcAft>
        <a:buChar char="–"/>
        <a:defRPr sz="2000">
          <a:solidFill>
            <a:schemeClr val="tx1"/>
          </a:solidFill>
          <a:latin typeface="+mn-lt"/>
          <a:ea typeface="+mn-ea"/>
        </a:defRPr>
      </a:lvl4pPr>
      <a:lvl5pPr marL="2057314" indent="-228591" algn="l" rtl="0" eaLnBrk="0" fontAlgn="base" hangingPunct="0">
        <a:spcBef>
          <a:spcPct val="20000"/>
        </a:spcBef>
        <a:spcAft>
          <a:spcPct val="0"/>
        </a:spcAft>
        <a:buChar char="»"/>
        <a:defRPr sz="2000">
          <a:solidFill>
            <a:schemeClr val="tx1"/>
          </a:solidFill>
          <a:latin typeface="+mn-lt"/>
          <a:ea typeface="+mn-ea"/>
        </a:defRPr>
      </a:lvl5pPr>
      <a:lvl6pPr marL="2514495" indent="-228591" algn="l" rtl="0" eaLnBrk="0" fontAlgn="base" hangingPunct="0">
        <a:spcBef>
          <a:spcPct val="20000"/>
        </a:spcBef>
        <a:spcAft>
          <a:spcPct val="0"/>
        </a:spcAft>
        <a:buChar char="»"/>
        <a:defRPr sz="2000">
          <a:solidFill>
            <a:schemeClr val="tx1"/>
          </a:solidFill>
          <a:latin typeface="+mn-lt"/>
          <a:ea typeface="+mn-ea"/>
        </a:defRPr>
      </a:lvl6pPr>
      <a:lvl7pPr marL="2971676" indent="-228591" algn="l" rtl="0" eaLnBrk="0" fontAlgn="base" hangingPunct="0">
        <a:spcBef>
          <a:spcPct val="20000"/>
        </a:spcBef>
        <a:spcAft>
          <a:spcPct val="0"/>
        </a:spcAft>
        <a:buChar char="»"/>
        <a:defRPr sz="2000">
          <a:solidFill>
            <a:schemeClr val="tx1"/>
          </a:solidFill>
          <a:latin typeface="+mn-lt"/>
          <a:ea typeface="+mn-ea"/>
        </a:defRPr>
      </a:lvl7pPr>
      <a:lvl8pPr marL="3428857" indent="-228591" algn="l" rtl="0" eaLnBrk="0" fontAlgn="base" hangingPunct="0">
        <a:spcBef>
          <a:spcPct val="20000"/>
        </a:spcBef>
        <a:spcAft>
          <a:spcPct val="0"/>
        </a:spcAft>
        <a:buChar char="»"/>
        <a:defRPr sz="2000">
          <a:solidFill>
            <a:schemeClr val="tx1"/>
          </a:solidFill>
          <a:latin typeface="+mn-lt"/>
          <a:ea typeface="+mn-ea"/>
        </a:defRPr>
      </a:lvl8pPr>
      <a:lvl9pPr marL="3886038" indent="-228591"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3" algn="l" defTabSz="914362" rtl="0" eaLnBrk="1" latinLnBrk="0" hangingPunct="1">
        <a:defRPr sz="1800" kern="1200">
          <a:solidFill>
            <a:schemeClr val="tx1"/>
          </a:solidFill>
          <a:latin typeface="+mn-lt"/>
          <a:ea typeface="+mn-ea"/>
          <a:cs typeface="+mn-cs"/>
        </a:defRPr>
      </a:lvl4pPr>
      <a:lvl5pPr marL="1828724" algn="l" defTabSz="914362" rtl="0" eaLnBrk="1" latinLnBrk="0" hangingPunct="1">
        <a:defRPr sz="1800" kern="1200">
          <a:solidFill>
            <a:schemeClr val="tx1"/>
          </a:solidFill>
          <a:latin typeface="+mn-lt"/>
          <a:ea typeface="+mn-ea"/>
          <a:cs typeface="+mn-cs"/>
        </a:defRPr>
      </a:lvl5pPr>
      <a:lvl6pPr marL="2285905" algn="l" defTabSz="914362" rtl="0" eaLnBrk="1" latinLnBrk="0" hangingPunct="1">
        <a:defRPr sz="1800" kern="1200">
          <a:solidFill>
            <a:schemeClr val="tx1"/>
          </a:solidFill>
          <a:latin typeface="+mn-lt"/>
          <a:ea typeface="+mn-ea"/>
          <a:cs typeface="+mn-cs"/>
        </a:defRPr>
      </a:lvl6pPr>
      <a:lvl7pPr marL="2743086" algn="l" defTabSz="914362" rtl="0" eaLnBrk="1" latinLnBrk="0" hangingPunct="1">
        <a:defRPr sz="1800" kern="1200">
          <a:solidFill>
            <a:schemeClr val="tx1"/>
          </a:solidFill>
          <a:latin typeface="+mn-lt"/>
          <a:ea typeface="+mn-ea"/>
          <a:cs typeface="+mn-cs"/>
        </a:defRPr>
      </a:lvl7pPr>
      <a:lvl8pPr marL="3200266" algn="l" defTabSz="914362" rtl="0" eaLnBrk="1" latinLnBrk="0" hangingPunct="1">
        <a:defRPr sz="1800" kern="1200">
          <a:solidFill>
            <a:schemeClr val="tx1"/>
          </a:solidFill>
          <a:latin typeface="+mn-lt"/>
          <a:ea typeface="+mn-ea"/>
          <a:cs typeface="+mn-cs"/>
        </a:defRPr>
      </a:lvl8pPr>
      <a:lvl9pPr marL="3657448" algn="l" defTabSz="91436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audio" Target="../media/audio1.wav"/><Relationship Id="rId5" Type="http://schemas.openxmlformats.org/officeDocument/2006/relationships/image" Target="../media/image4.pn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 y="0"/>
            <a:ext cx="9145588" cy="5144393"/>
          </a:xfrm>
          <a:prstGeom prst="rect">
            <a:avLst/>
          </a:prstGeom>
        </p:spPr>
      </p:pic>
      <p:sp>
        <p:nvSpPr>
          <p:cNvPr id="39" name="矩形 38"/>
          <p:cNvSpPr/>
          <p:nvPr/>
        </p:nvSpPr>
        <p:spPr>
          <a:xfrm>
            <a:off x="252314" y="691913"/>
            <a:ext cx="4722210" cy="1323433"/>
          </a:xfrm>
          <a:prstGeom prst="rect">
            <a:avLst/>
          </a:prstGeom>
          <a:solidFill>
            <a:srgbClr val="FFFFFF">
              <a:alpha val="48000"/>
            </a:srgbClr>
          </a:solidFill>
        </p:spPr>
        <p:txBody>
          <a:bodyPr wrap="square" lIns="91434" tIns="45717" rIns="91434" bIns="45717">
            <a:spAutoFit/>
          </a:bodyPr>
          <a:lstStyle/>
          <a:p>
            <a:pPr algn="ctr"/>
            <a:r>
              <a:rPr lang="zh-CN" altLang="en-US" sz="4000" b="1" dirty="0" smtClean="0">
                <a:solidFill>
                  <a:srgbClr val="0070C0"/>
                </a:solidFill>
                <a:latin typeface="微软雅黑" pitchFamily="34" charset="-122"/>
                <a:ea typeface="微软雅黑" pitchFamily="34" charset="-122"/>
              </a:rPr>
              <a:t>流浪狗资讯社区的设计与实现</a:t>
            </a:r>
            <a:endParaRPr lang="zh-CN" altLang="en-US" sz="4000" b="1" dirty="0">
              <a:solidFill>
                <a:srgbClr val="0070C0"/>
              </a:solidFill>
              <a:latin typeface="微软雅黑" pitchFamily="34" charset="-122"/>
              <a:ea typeface="微软雅黑" pitchFamily="34" charset="-122"/>
            </a:endParaRPr>
          </a:p>
        </p:txBody>
      </p:sp>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3319" y="3340821"/>
            <a:ext cx="391339" cy="367551"/>
          </a:xfrm>
          <a:prstGeom prst="rect">
            <a:avLst/>
          </a:prstGeom>
        </p:spPr>
      </p:pic>
      <p:pic>
        <p:nvPicPr>
          <p:cNvPr id="49" name="图片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7320" y="3411503"/>
            <a:ext cx="317950" cy="298624"/>
          </a:xfrm>
          <a:prstGeom prst="rect">
            <a:avLst/>
          </a:prstGeom>
        </p:spPr>
      </p:pic>
      <p:pic>
        <p:nvPicPr>
          <p:cNvPr id="50" name="图片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6972" y="710989"/>
            <a:ext cx="391339" cy="367551"/>
          </a:xfrm>
          <a:prstGeom prst="rect">
            <a:avLst/>
          </a:prstGeom>
        </p:spPr>
      </p:pic>
      <p:pic>
        <p:nvPicPr>
          <p:cNvPr id="51" name="图片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9213" y="2906819"/>
            <a:ext cx="317950" cy="298624"/>
          </a:xfrm>
          <a:prstGeom prst="rect">
            <a:avLst/>
          </a:prstGeom>
        </p:spPr>
      </p:pic>
      <p:sp>
        <p:nvSpPr>
          <p:cNvPr id="22" name="菱形 21"/>
          <p:cNvSpPr/>
          <p:nvPr/>
        </p:nvSpPr>
        <p:spPr>
          <a:xfrm>
            <a:off x="5808255" y="1735822"/>
            <a:ext cx="1409910" cy="1409666"/>
          </a:xfrm>
          <a:prstGeom prst="diamond">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sp>
        <p:nvSpPr>
          <p:cNvPr id="3" name="矩形 2"/>
          <p:cNvSpPr/>
          <p:nvPr/>
        </p:nvSpPr>
        <p:spPr>
          <a:xfrm>
            <a:off x="2711355" y="2178968"/>
            <a:ext cx="2715808" cy="1754326"/>
          </a:xfrm>
          <a:prstGeom prst="rect">
            <a:avLst/>
          </a:prstGeom>
        </p:spPr>
        <p:txBody>
          <a:bodyPr wrap="none">
            <a:spAutoFit/>
          </a:bodyPr>
          <a:lstStyle/>
          <a:p>
            <a:r>
              <a:rPr lang="en-US" altLang="zh-CN" sz="3600" dirty="0">
                <a:latin typeface="Agency FB" panose="020B0804020202020204" pitchFamily="34" charset="0"/>
              </a:rPr>
              <a:t> </a:t>
            </a:r>
            <a:r>
              <a:rPr lang="en-US" altLang="zh-CN" sz="3600" dirty="0" smtClean="0">
                <a:latin typeface="Agency FB" panose="020B0804020202020204" pitchFamily="34" charset="0"/>
              </a:rPr>
              <a:t>         -</a:t>
            </a:r>
            <a:r>
              <a:rPr lang="zh-CN" altLang="en-US" sz="3600" dirty="0" smtClean="0">
                <a:latin typeface="Agency FB" panose="020B0804020202020204" pitchFamily="34" charset="0"/>
              </a:rPr>
              <a:t>苏</a:t>
            </a:r>
            <a:r>
              <a:rPr lang="zh-CN" altLang="en-US" sz="3600" dirty="0">
                <a:latin typeface="Agency FB" panose="020B0804020202020204" pitchFamily="34" charset="0"/>
              </a:rPr>
              <a:t>宇</a:t>
            </a:r>
          </a:p>
          <a:p>
            <a:r>
              <a:rPr lang="zh-CN" altLang="en-US" sz="3600" dirty="0" smtClean="0">
                <a:latin typeface="Agency FB" panose="020B0804020202020204" pitchFamily="34" charset="0"/>
              </a:rPr>
              <a:t>软件</a:t>
            </a:r>
            <a:r>
              <a:rPr lang="en-US" altLang="zh-CN" sz="3600" dirty="0" smtClean="0">
                <a:latin typeface="Agency FB" panose="020B0804020202020204" pitchFamily="34" charset="0"/>
              </a:rPr>
              <a:t>15002</a:t>
            </a:r>
            <a:r>
              <a:rPr lang="zh-CN" altLang="en-US" sz="3600" dirty="0" smtClean="0">
                <a:latin typeface="Agency FB" panose="020B0804020202020204" pitchFamily="34" charset="0"/>
              </a:rPr>
              <a:t>班  </a:t>
            </a:r>
            <a:endParaRPr lang="en-US" altLang="zh-CN" sz="3600" dirty="0" smtClean="0">
              <a:latin typeface="Agency FB" panose="020B0804020202020204" pitchFamily="34" charset="0"/>
            </a:endParaRPr>
          </a:p>
          <a:p>
            <a:r>
              <a:rPr lang="en-US" altLang="zh-CN" sz="3600" dirty="0">
                <a:latin typeface="Agency FB" panose="020B0804020202020204" pitchFamily="34" charset="0"/>
              </a:rPr>
              <a:t> </a:t>
            </a:r>
            <a:r>
              <a:rPr lang="en-US" altLang="zh-CN" sz="3600" dirty="0" smtClean="0">
                <a:latin typeface="Agency FB" panose="020B0804020202020204" pitchFamily="34" charset="0"/>
              </a:rPr>
              <a:t>          </a:t>
            </a:r>
            <a:endParaRPr lang="zh-CN" altLang="en-US" sz="3600" dirty="0">
              <a:latin typeface="Agency FB" panose="020B0804020202020204" pitchFamily="34" charset="0"/>
            </a:endParaRPr>
          </a:p>
        </p:txBody>
      </p:sp>
    </p:spTree>
  </p:cSld>
  <p:clrMapOvr>
    <a:masterClrMapping/>
  </p:clrMapOvr>
  <p:transition spd="slow" advTm="3000">
    <p:wipe/>
    <p:sndAc>
      <p:stSnd loop="1">
        <p:snd r:embed="rId3" name="YR_091103.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924722" y="391684"/>
            <a:ext cx="1467056" cy="400103"/>
          </a:xfrm>
          <a:prstGeom prst="rect">
            <a:avLst/>
          </a:prstGeom>
          <a:noFill/>
          <a:ln>
            <a:noFill/>
          </a:ln>
        </p:spPr>
        <p:txBody>
          <a:bodyPr wrap="none" lIns="91434" tIns="45717" rIns="91434" bIns="45717" rtlCol="0">
            <a:spAutoFit/>
          </a:bodyPr>
          <a:lstStyle/>
          <a:p>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实体类关系</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2"/>
          <p:cNvSpPr>
            <a:spLocks noChangeArrowheads="1"/>
          </p:cNvSpPr>
          <p:nvPr/>
        </p:nvSpPr>
        <p:spPr bwMode="auto">
          <a:xfrm>
            <a:off x="0" y="0"/>
            <a:ext cx="9145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824" y="823131"/>
            <a:ext cx="6750050" cy="417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6920252"/>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菱形 7"/>
          <p:cNvSpPr/>
          <p:nvPr/>
        </p:nvSpPr>
        <p:spPr>
          <a:xfrm>
            <a:off x="1169362" y="1042547"/>
            <a:ext cx="3121225" cy="31206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sp>
        <p:nvSpPr>
          <p:cNvPr id="9" name="菱形 8"/>
          <p:cNvSpPr/>
          <p:nvPr/>
        </p:nvSpPr>
        <p:spPr>
          <a:xfrm>
            <a:off x="425644" y="1772416"/>
            <a:ext cx="1711922" cy="1711624"/>
          </a:xfrm>
          <a:prstGeom prst="diamond">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24" tIns="45712" rIns="91424" bIns="45712" rtlCol="0" anchor="ctr"/>
          <a:lstStyle/>
          <a:p>
            <a:pPr algn="ctr"/>
            <a:endParaRPr lang="zh-CN" altLang="en-US"/>
          </a:p>
        </p:txBody>
      </p:sp>
      <p:sp>
        <p:nvSpPr>
          <p:cNvPr id="12" name="TextBox 11"/>
          <p:cNvSpPr txBox="1"/>
          <p:nvPr/>
        </p:nvSpPr>
        <p:spPr>
          <a:xfrm>
            <a:off x="2251244" y="3137449"/>
            <a:ext cx="966041" cy="446260"/>
          </a:xfrm>
          <a:prstGeom prst="rect">
            <a:avLst/>
          </a:prstGeom>
          <a:noFill/>
        </p:spPr>
        <p:txBody>
          <a:bodyPr wrap="none" lIns="91424" tIns="45712" rIns="91424" bIns="45712" rtlCol="0">
            <a:spAutoFit/>
          </a:bodyPr>
          <a:lstStyle/>
          <a:p>
            <a:r>
              <a:rPr lang="en-US" altLang="zh-CN" sz="2300" dirty="0">
                <a:solidFill>
                  <a:schemeClr val="bg1"/>
                </a:solidFill>
                <a:cs typeface="Arial" panose="020B0604020202020204" pitchFamily="34" charset="0"/>
              </a:rPr>
              <a:t>PART</a:t>
            </a:r>
            <a:endParaRPr lang="zh-CN" altLang="en-US" sz="2300" dirty="0">
              <a:solidFill>
                <a:schemeClr val="bg1"/>
              </a:solidFill>
              <a:cs typeface="Arial" panose="020B0604020202020204" pitchFamily="34" charset="0"/>
            </a:endParaRPr>
          </a:p>
        </p:txBody>
      </p:sp>
      <p:sp>
        <p:nvSpPr>
          <p:cNvPr id="14" name="矩形 13"/>
          <p:cNvSpPr/>
          <p:nvPr/>
        </p:nvSpPr>
        <p:spPr>
          <a:xfrm>
            <a:off x="1918852" y="1549780"/>
            <a:ext cx="1557127" cy="1915895"/>
          </a:xfrm>
          <a:prstGeom prst="rect">
            <a:avLst/>
          </a:prstGeom>
        </p:spPr>
        <p:txBody>
          <a:bodyPr wrap="none" lIns="68565" tIns="34283" rIns="68565" bIns="34283">
            <a:spAutoFit/>
          </a:bodyPr>
          <a:lstStyle/>
          <a:p>
            <a:pPr algn="ctr" fontAlgn="auto">
              <a:spcBef>
                <a:spcPts val="0"/>
              </a:spcBef>
              <a:spcAft>
                <a:spcPts val="0"/>
              </a:spcAft>
              <a:defRPr/>
            </a:pPr>
            <a:r>
              <a:rPr lang="en-US" altLang="zh-CN" sz="12000" dirty="0" smtClean="0">
                <a:solidFill>
                  <a:schemeClr val="bg1"/>
                </a:solidFill>
                <a:latin typeface="Agency FB" panose="020B0503020202020204" pitchFamily="34" charset="0"/>
                <a:ea typeface="微软雅黑" panose="020B0503020204020204" pitchFamily="34" charset="-122"/>
              </a:rPr>
              <a:t>04</a:t>
            </a:r>
            <a:endParaRPr lang="zh-CN" altLang="en-US" sz="12000" dirty="0">
              <a:solidFill>
                <a:schemeClr val="bg1"/>
              </a:solidFill>
              <a:latin typeface="Agency FB" panose="020B0503020202020204" pitchFamily="34" charset="0"/>
              <a:ea typeface="微软雅黑" panose="020B0503020204020204" pitchFamily="34" charset="-122"/>
            </a:endParaRPr>
          </a:p>
        </p:txBody>
      </p:sp>
      <p:sp>
        <p:nvSpPr>
          <p:cNvPr id="15" name="TextBox 14"/>
          <p:cNvSpPr txBox="1"/>
          <p:nvPr/>
        </p:nvSpPr>
        <p:spPr>
          <a:xfrm>
            <a:off x="4491728" y="1910146"/>
            <a:ext cx="4113513" cy="1200308"/>
          </a:xfrm>
          <a:prstGeom prst="rect">
            <a:avLst/>
          </a:prstGeom>
          <a:noFill/>
        </p:spPr>
        <p:txBody>
          <a:bodyPr wrap="square" lIns="91420" tIns="45710" rIns="91420" bIns="45710" rtlCol="0">
            <a:spAutoFit/>
          </a:bodyPr>
          <a:lstStyle/>
          <a:p>
            <a:r>
              <a:rPr lang="zh-CN" altLang="en-US" sz="3600" dirty="0" smtClean="0">
                <a:solidFill>
                  <a:schemeClr val="accent1"/>
                </a:solidFill>
                <a:latin typeface="微软雅黑" panose="020B0503020204020204" pitchFamily="34" charset="-122"/>
                <a:ea typeface="微软雅黑" panose="020B0503020204020204" pitchFamily="34" charset="-122"/>
              </a:rPr>
              <a:t>项目主要难题与</a:t>
            </a:r>
            <a:endParaRPr lang="en-US" altLang="zh-CN" sz="3600" dirty="0" smtClean="0">
              <a:solidFill>
                <a:schemeClr val="accent1"/>
              </a:solidFill>
              <a:latin typeface="微软雅黑" panose="020B0503020204020204" pitchFamily="34" charset="-122"/>
              <a:ea typeface="微软雅黑" panose="020B0503020204020204" pitchFamily="34" charset="-122"/>
            </a:endParaRPr>
          </a:p>
          <a:p>
            <a:r>
              <a:rPr lang="en-US" altLang="zh-CN" sz="3600" dirty="0">
                <a:solidFill>
                  <a:schemeClr val="accent1"/>
                </a:solidFill>
                <a:latin typeface="微软雅黑" panose="020B0503020204020204" pitchFamily="34" charset="-122"/>
                <a:ea typeface="微软雅黑" panose="020B0503020204020204" pitchFamily="34" charset="-122"/>
              </a:rPr>
              <a:t>	</a:t>
            </a:r>
            <a:r>
              <a:rPr lang="en-US" altLang="zh-CN" sz="3600" dirty="0" smtClean="0">
                <a:solidFill>
                  <a:schemeClr val="accent1"/>
                </a:solidFill>
                <a:latin typeface="微软雅黑" panose="020B0503020204020204" pitchFamily="34" charset="-122"/>
                <a:ea typeface="微软雅黑" panose="020B0503020204020204" pitchFamily="34" charset="-122"/>
              </a:rPr>
              <a:t>	  </a:t>
            </a:r>
            <a:r>
              <a:rPr lang="zh-CN" altLang="en-US" sz="3600" dirty="0" smtClean="0">
                <a:solidFill>
                  <a:schemeClr val="accent1"/>
                </a:solidFill>
                <a:latin typeface="微软雅黑" panose="020B0503020204020204" pitchFamily="34" charset="-122"/>
                <a:ea typeface="微软雅黑" panose="020B0503020204020204" pitchFamily="34" charset="-122"/>
              </a:rPr>
              <a:t>解决方案</a:t>
            </a:r>
            <a:endParaRPr lang="zh-CN" altLang="en-US" sz="3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2956264"/>
      </p:ext>
    </p:extLst>
  </p:cSld>
  <p:clrMapOvr>
    <a:masterClrMapping/>
  </p:clrMapOvr>
  <mc:AlternateContent xmlns:mc="http://schemas.openxmlformats.org/markup-compatibility/2006" xmlns:p14="http://schemas.microsoft.com/office/powerpoint/2010/main">
    <mc:Choice Requires="p14">
      <p:transition spd="slow" p14:dur="1100" advTm="6000">
        <p14:switch dir="r"/>
      </p:transition>
    </mc:Choice>
    <mc:Fallback xmlns="">
      <p:transition spd="slow" advTm="6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924722" y="391684"/>
            <a:ext cx="1723537" cy="400103"/>
          </a:xfrm>
          <a:prstGeom prst="rect">
            <a:avLst/>
          </a:prstGeom>
          <a:noFill/>
          <a:ln>
            <a:noFill/>
          </a:ln>
        </p:spPr>
        <p:txBody>
          <a:bodyPr wrap="none" lIns="91434" tIns="45717" rIns="91434" bIns="45717" rtlCol="0">
            <a:spAutoFit/>
          </a:bodyPr>
          <a:lstStyle/>
          <a:p>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定时发送邮件</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48458" y="1284088"/>
            <a:ext cx="2780290" cy="2308290"/>
          </a:xfrm>
          <a:prstGeom prst="rect">
            <a:avLst/>
          </a:prstGeom>
          <a:noFill/>
        </p:spPr>
        <p:txBody>
          <a:bodyPr wrap="square" lIns="91406" tIns="45703" rIns="91406" bIns="45703" rtlCol="0">
            <a:spAutoFit/>
          </a:bodyPr>
          <a:lstStyle/>
          <a:p>
            <a:r>
              <a:rPr lang="en-US" altLang="zh-CN" sz="1200" dirty="0" smtClean="0"/>
              <a:t>       </a:t>
            </a:r>
            <a:r>
              <a:rPr lang="zh-CN" altLang="en-US" sz="1200" dirty="0" smtClean="0"/>
              <a:t>用户试领养成功后，需要在七天之内发送回访信息以供发帖人审核。</a:t>
            </a:r>
            <a:endParaRPr lang="en-US" altLang="zh-CN" sz="1200" dirty="0"/>
          </a:p>
          <a:p>
            <a:endParaRPr lang="en-US" altLang="zh-CN" sz="1200" dirty="0" smtClean="0"/>
          </a:p>
          <a:p>
            <a:endParaRPr lang="en-US" altLang="zh-CN" sz="1200" dirty="0"/>
          </a:p>
          <a:p>
            <a:endParaRPr lang="en-US" altLang="zh-CN" sz="1200" dirty="0" smtClean="0"/>
          </a:p>
          <a:p>
            <a:endParaRPr lang="en-US" altLang="zh-CN" sz="1200" dirty="0" smtClean="0"/>
          </a:p>
          <a:p>
            <a:r>
              <a:rPr lang="en-US" altLang="zh-CN" sz="1200" dirty="0"/>
              <a:t> </a:t>
            </a:r>
            <a:r>
              <a:rPr lang="en-US" altLang="zh-CN" sz="1200" dirty="0" smtClean="0"/>
              <a:t>      </a:t>
            </a:r>
            <a:endParaRPr lang="en-US" altLang="zh-CN" sz="1200" dirty="0"/>
          </a:p>
          <a:p>
            <a:endParaRPr lang="en-US" altLang="zh-CN" sz="1200" dirty="0" smtClean="0"/>
          </a:p>
          <a:p>
            <a:endParaRPr lang="en-US" altLang="zh-CN" sz="1200" dirty="0"/>
          </a:p>
          <a:p>
            <a:endParaRPr lang="en-US" altLang="zh-CN" sz="1200" dirty="0"/>
          </a:p>
          <a:p>
            <a:r>
              <a:rPr lang="zh-CN" altLang="en-US" sz="1200" dirty="0" smtClean="0"/>
              <a:t>       采用</a:t>
            </a:r>
            <a:r>
              <a:rPr lang="en-US" altLang="zh-CN" sz="1200" dirty="0" smtClean="0"/>
              <a:t>Quartz</a:t>
            </a:r>
            <a:r>
              <a:rPr lang="zh-CN" altLang="en-US" sz="1200" dirty="0" smtClean="0"/>
              <a:t>来启动定时任务，来提醒用户发布回访信息。</a:t>
            </a:r>
            <a:endParaRPr lang="x-none" altLang="zh-CN" sz="1200" dirty="0" smtClean="0"/>
          </a:p>
        </p:txBody>
      </p:sp>
      <p:grpSp>
        <p:nvGrpSpPr>
          <p:cNvPr id="22" name="组合 21"/>
          <p:cNvGrpSpPr/>
          <p:nvPr/>
        </p:nvGrpSpPr>
        <p:grpSpPr>
          <a:xfrm>
            <a:off x="824507" y="1443425"/>
            <a:ext cx="599552" cy="599633"/>
            <a:chOff x="4499992" y="267494"/>
            <a:chExt cx="599448" cy="599448"/>
          </a:xfrm>
        </p:grpSpPr>
        <p:sp>
          <p:nvSpPr>
            <p:cNvPr id="25" name="椭圆 24"/>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37" name="半闭框 36"/>
          <p:cNvSpPr/>
          <p:nvPr/>
        </p:nvSpPr>
        <p:spPr>
          <a:xfrm>
            <a:off x="4432442" y="120392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38" name="半闭框 37"/>
          <p:cNvSpPr/>
          <p:nvPr/>
        </p:nvSpPr>
        <p:spPr>
          <a:xfrm rot="10800000">
            <a:off x="8016330" y="381368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40" name="TextBox 39"/>
          <p:cNvSpPr txBox="1"/>
          <p:nvPr/>
        </p:nvSpPr>
        <p:spPr>
          <a:xfrm>
            <a:off x="801123" y="1558578"/>
            <a:ext cx="646319" cy="369326"/>
          </a:xfrm>
          <a:prstGeom prst="rect">
            <a:avLst/>
          </a:prstGeom>
          <a:noFill/>
          <a:ln>
            <a:noFill/>
          </a:ln>
        </p:spPr>
        <p:txBody>
          <a:bodyPr wrap="none" lIns="91434" tIns="45717" rIns="91434" bIns="45717" rtlCol="0">
            <a:spAutoFit/>
          </a:body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难题</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801123" y="3070514"/>
            <a:ext cx="599552" cy="599633"/>
            <a:chOff x="4499992" y="267494"/>
            <a:chExt cx="599448" cy="599448"/>
          </a:xfrm>
        </p:grpSpPr>
        <p:sp>
          <p:nvSpPr>
            <p:cNvPr id="42" name="椭圆 41"/>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44" name="TextBox 43"/>
          <p:cNvSpPr txBox="1"/>
          <p:nvPr/>
        </p:nvSpPr>
        <p:spPr>
          <a:xfrm>
            <a:off x="806815" y="3215661"/>
            <a:ext cx="646319" cy="369326"/>
          </a:xfrm>
          <a:prstGeom prst="rect">
            <a:avLst/>
          </a:prstGeom>
          <a:noFill/>
          <a:ln>
            <a:noFill/>
          </a:ln>
        </p:spPr>
        <p:txBody>
          <a:bodyPr wrap="none" lIns="91434" tIns="45717" rIns="91434" bIns="45717" rtlCol="0">
            <a:spAutoFit/>
          </a:bodyPr>
          <a:lstStyle/>
          <a:p>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方案</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5" name="Picture 2" descr="http://img1.cache.netease.com/catchpic/3/3D/3DDCE5E7AEE6EE6B41B788B6BE2650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52" y="1671349"/>
            <a:ext cx="3142365" cy="2294588"/>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507" y="1254783"/>
            <a:ext cx="7453312" cy="278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03377"/>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852343" y="391684"/>
            <a:ext cx="1736361" cy="400103"/>
          </a:xfrm>
          <a:prstGeom prst="rect">
            <a:avLst/>
          </a:prstGeom>
          <a:noFill/>
          <a:ln>
            <a:noFill/>
          </a:ln>
        </p:spPr>
        <p:txBody>
          <a:bodyPr wrap="none" lIns="91434" tIns="45717" rIns="91434" bIns="45717" rtlCol="0">
            <a:spAutoFit/>
          </a:bodyPr>
          <a:lstStyle/>
          <a:p>
            <a:r>
              <a:rPr lang="en-US" altLang="zh-CN" sz="2000" b="1" dirty="0" err="1" smtClean="0">
                <a:solidFill>
                  <a:schemeClr val="tx1">
                    <a:lumMod val="95000"/>
                    <a:lumOff val="5000"/>
                  </a:schemeClr>
                </a:solidFill>
                <a:latin typeface="微软雅黑" panose="020B0503020204020204" pitchFamily="34" charset="-122"/>
                <a:ea typeface="微软雅黑" panose="020B0503020204020204" pitchFamily="34" charset="-122"/>
              </a:rPr>
              <a:t>Ehcache</a:t>
            </a:r>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缓存</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48458" y="1284088"/>
            <a:ext cx="2780290" cy="2308290"/>
          </a:xfrm>
          <a:prstGeom prst="rect">
            <a:avLst/>
          </a:prstGeom>
          <a:noFill/>
        </p:spPr>
        <p:txBody>
          <a:bodyPr wrap="square" lIns="91406" tIns="45703" rIns="91406" bIns="45703" rtlCol="0">
            <a:spAutoFit/>
          </a:bodyPr>
          <a:lstStyle/>
          <a:p>
            <a:r>
              <a:rPr lang="zh-CN" altLang="zh-CN" sz="1200" dirty="0"/>
              <a:t>首页需要查询热门帖子，且访问量巨大，非常消耗资源。</a:t>
            </a:r>
            <a:endParaRPr lang="en-US" altLang="zh-CN" sz="1200" dirty="0"/>
          </a:p>
          <a:p>
            <a:endParaRPr lang="en-US" altLang="zh-CN" sz="1200" dirty="0" smtClean="0"/>
          </a:p>
          <a:p>
            <a:endParaRPr lang="en-US" altLang="zh-CN" sz="1200" dirty="0" smtClean="0"/>
          </a:p>
          <a:p>
            <a:r>
              <a:rPr lang="en-US" altLang="zh-CN" sz="1200" dirty="0"/>
              <a:t> </a:t>
            </a:r>
            <a:r>
              <a:rPr lang="en-US" altLang="zh-CN" sz="1200" dirty="0" smtClean="0"/>
              <a:t>      </a:t>
            </a:r>
            <a:endParaRPr lang="en-US" altLang="zh-CN" sz="1200" dirty="0"/>
          </a:p>
          <a:p>
            <a:endParaRPr lang="en-US" altLang="zh-CN" sz="1200" dirty="0" smtClean="0"/>
          </a:p>
          <a:p>
            <a:endParaRPr lang="en-US" altLang="zh-CN" sz="1200" dirty="0"/>
          </a:p>
          <a:p>
            <a:endParaRPr lang="en-US" altLang="zh-CN" sz="1200" dirty="0"/>
          </a:p>
          <a:p>
            <a:endParaRPr lang="en-US" altLang="zh-CN" sz="1200" dirty="0" smtClean="0"/>
          </a:p>
          <a:p>
            <a:endParaRPr lang="en-US" altLang="zh-CN" sz="1200" dirty="0"/>
          </a:p>
          <a:p>
            <a:r>
              <a:rPr lang="zh-CN" altLang="zh-CN" sz="1200" dirty="0" smtClean="0"/>
              <a:t>使用</a:t>
            </a:r>
            <a:r>
              <a:rPr lang="en-US" altLang="zh-CN" sz="1200" dirty="0" err="1"/>
              <a:t>EhCache</a:t>
            </a:r>
            <a:r>
              <a:rPr lang="zh-CN" altLang="zh-CN" sz="1200" dirty="0"/>
              <a:t>缓存技术，减少数据库访问以减少资源消耗。</a:t>
            </a:r>
            <a:endParaRPr lang="x-none" altLang="zh-CN" sz="1200" dirty="0" smtClean="0"/>
          </a:p>
        </p:txBody>
      </p:sp>
      <p:grpSp>
        <p:nvGrpSpPr>
          <p:cNvPr id="22" name="组合 21"/>
          <p:cNvGrpSpPr/>
          <p:nvPr/>
        </p:nvGrpSpPr>
        <p:grpSpPr>
          <a:xfrm>
            <a:off x="824507" y="1443425"/>
            <a:ext cx="599552" cy="599633"/>
            <a:chOff x="4499992" y="267494"/>
            <a:chExt cx="599448" cy="599448"/>
          </a:xfrm>
        </p:grpSpPr>
        <p:sp>
          <p:nvSpPr>
            <p:cNvPr id="25" name="椭圆 24"/>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37" name="半闭框 36"/>
          <p:cNvSpPr/>
          <p:nvPr/>
        </p:nvSpPr>
        <p:spPr>
          <a:xfrm>
            <a:off x="4432442" y="120392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38" name="半闭框 37"/>
          <p:cNvSpPr/>
          <p:nvPr/>
        </p:nvSpPr>
        <p:spPr>
          <a:xfrm rot="10800000">
            <a:off x="8016330" y="381368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40" name="TextBox 39"/>
          <p:cNvSpPr txBox="1"/>
          <p:nvPr/>
        </p:nvSpPr>
        <p:spPr>
          <a:xfrm>
            <a:off x="801123" y="1558578"/>
            <a:ext cx="646319" cy="369326"/>
          </a:xfrm>
          <a:prstGeom prst="rect">
            <a:avLst/>
          </a:prstGeom>
          <a:noFill/>
          <a:ln>
            <a:noFill/>
          </a:ln>
        </p:spPr>
        <p:txBody>
          <a:bodyPr wrap="none" lIns="91434" tIns="45717" rIns="91434" bIns="45717" rtlCol="0">
            <a:spAutoFit/>
          </a:body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难题</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801123" y="3070514"/>
            <a:ext cx="599552" cy="599633"/>
            <a:chOff x="4499992" y="267494"/>
            <a:chExt cx="599448" cy="599448"/>
          </a:xfrm>
        </p:grpSpPr>
        <p:sp>
          <p:nvSpPr>
            <p:cNvPr id="42" name="椭圆 41"/>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44" name="TextBox 43"/>
          <p:cNvSpPr txBox="1"/>
          <p:nvPr/>
        </p:nvSpPr>
        <p:spPr>
          <a:xfrm>
            <a:off x="806815" y="3215661"/>
            <a:ext cx="646319" cy="369326"/>
          </a:xfrm>
          <a:prstGeom prst="rect">
            <a:avLst/>
          </a:prstGeom>
          <a:noFill/>
          <a:ln>
            <a:noFill/>
          </a:ln>
        </p:spPr>
        <p:txBody>
          <a:bodyPr wrap="none" lIns="91434" tIns="45717" rIns="91434" bIns="45717" rtlCol="0">
            <a:spAutoFit/>
          </a:bodyPr>
          <a:lstStyle/>
          <a:p>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方案</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5" name="Picture 2" descr="http://img1.cache.netease.com/catchpic/3/3D/3DDCE5E7AEE6EE6B41B788B6BE2650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52" y="1671349"/>
            <a:ext cx="3142365" cy="229458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839" y="1649873"/>
            <a:ext cx="5767349" cy="239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158" y="1564432"/>
            <a:ext cx="5808030" cy="2434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114402"/>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924722" y="391684"/>
            <a:ext cx="1210576" cy="400103"/>
          </a:xfrm>
          <a:prstGeom prst="rect">
            <a:avLst/>
          </a:prstGeom>
          <a:noFill/>
          <a:ln>
            <a:noFill/>
          </a:ln>
        </p:spPr>
        <p:txBody>
          <a:bodyPr wrap="none" lIns="91434" tIns="45717" rIns="91434" bIns="45717" rtlCol="0">
            <a:spAutoFit/>
          </a:bodyPr>
          <a:lstStyle/>
          <a:p>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简化代码</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48458" y="1284088"/>
            <a:ext cx="2780290" cy="2308290"/>
          </a:xfrm>
          <a:prstGeom prst="rect">
            <a:avLst/>
          </a:prstGeom>
          <a:noFill/>
        </p:spPr>
        <p:txBody>
          <a:bodyPr wrap="square" lIns="91406" tIns="45703" rIns="91406" bIns="45703" rtlCol="0">
            <a:spAutoFit/>
          </a:bodyPr>
          <a:lstStyle/>
          <a:p>
            <a:r>
              <a:rPr lang="en-US" altLang="zh-CN" sz="1200" dirty="0" smtClean="0"/>
              <a:t>       </a:t>
            </a:r>
          </a:p>
          <a:p>
            <a:r>
              <a:rPr lang="zh-CN" altLang="zh-CN" sz="1200" dirty="0" smtClean="0"/>
              <a:t>实体</a:t>
            </a:r>
            <a:r>
              <a:rPr lang="zh-CN" altLang="zh-CN" sz="1200" dirty="0"/>
              <a:t>类过多，实体类属性过多，每次更改属性都需要修改大量的构造方法。</a:t>
            </a:r>
            <a:endParaRPr lang="en-US" altLang="zh-CN" sz="1200" dirty="0" smtClean="0"/>
          </a:p>
          <a:p>
            <a:endParaRPr lang="en-US" altLang="zh-CN" sz="1200" dirty="0"/>
          </a:p>
          <a:p>
            <a:endParaRPr lang="en-US" altLang="zh-CN" sz="1200" dirty="0" smtClean="0"/>
          </a:p>
          <a:p>
            <a:endParaRPr lang="en-US" altLang="zh-CN" sz="1200" dirty="0" smtClean="0"/>
          </a:p>
          <a:p>
            <a:r>
              <a:rPr lang="en-US" altLang="zh-CN" sz="1200" dirty="0"/>
              <a:t> </a:t>
            </a:r>
            <a:r>
              <a:rPr lang="en-US" altLang="zh-CN" sz="1200" dirty="0" smtClean="0"/>
              <a:t>      </a:t>
            </a:r>
            <a:endParaRPr lang="en-US" altLang="zh-CN" sz="1200" dirty="0"/>
          </a:p>
          <a:p>
            <a:endParaRPr lang="en-US" altLang="zh-CN" sz="1200" dirty="0" smtClean="0"/>
          </a:p>
          <a:p>
            <a:endParaRPr lang="en-US" altLang="zh-CN" sz="1200" dirty="0"/>
          </a:p>
          <a:p>
            <a:endParaRPr lang="en-US" altLang="zh-CN" sz="1200" dirty="0" smtClean="0"/>
          </a:p>
          <a:p>
            <a:r>
              <a:rPr lang="en-US" altLang="zh-CN" sz="1200" dirty="0" smtClean="0"/>
              <a:t>       </a:t>
            </a:r>
            <a:r>
              <a:rPr lang="zh-CN" altLang="zh-CN" sz="1200" dirty="0" smtClean="0"/>
              <a:t>使用</a:t>
            </a:r>
            <a:r>
              <a:rPr lang="en-US" altLang="zh-CN" sz="1200" dirty="0"/>
              <a:t>Lombok</a:t>
            </a:r>
            <a:r>
              <a:rPr lang="zh-CN" altLang="zh-CN" sz="1200" dirty="0"/>
              <a:t>省略构造方法及访问器。</a:t>
            </a:r>
            <a:endParaRPr lang="x-none" altLang="zh-CN" sz="1200" dirty="0" smtClean="0"/>
          </a:p>
        </p:txBody>
      </p:sp>
      <p:grpSp>
        <p:nvGrpSpPr>
          <p:cNvPr id="22" name="组合 21"/>
          <p:cNvGrpSpPr/>
          <p:nvPr/>
        </p:nvGrpSpPr>
        <p:grpSpPr>
          <a:xfrm>
            <a:off x="824507" y="1443425"/>
            <a:ext cx="599552" cy="599633"/>
            <a:chOff x="4499992" y="267494"/>
            <a:chExt cx="599448" cy="599448"/>
          </a:xfrm>
        </p:grpSpPr>
        <p:sp>
          <p:nvSpPr>
            <p:cNvPr id="25" name="椭圆 24"/>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37" name="半闭框 36"/>
          <p:cNvSpPr/>
          <p:nvPr/>
        </p:nvSpPr>
        <p:spPr>
          <a:xfrm>
            <a:off x="4432442" y="120392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38" name="半闭框 37"/>
          <p:cNvSpPr/>
          <p:nvPr/>
        </p:nvSpPr>
        <p:spPr>
          <a:xfrm rot="10800000">
            <a:off x="8016330" y="381368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40" name="TextBox 39"/>
          <p:cNvSpPr txBox="1"/>
          <p:nvPr/>
        </p:nvSpPr>
        <p:spPr>
          <a:xfrm>
            <a:off x="801123" y="1558578"/>
            <a:ext cx="646319" cy="369326"/>
          </a:xfrm>
          <a:prstGeom prst="rect">
            <a:avLst/>
          </a:prstGeom>
          <a:noFill/>
          <a:ln>
            <a:noFill/>
          </a:ln>
        </p:spPr>
        <p:txBody>
          <a:bodyPr wrap="none" lIns="91434" tIns="45717" rIns="91434" bIns="45717" rtlCol="0">
            <a:spAutoFit/>
          </a:body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难题</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801123" y="3070514"/>
            <a:ext cx="599552" cy="599633"/>
            <a:chOff x="4499992" y="267494"/>
            <a:chExt cx="599448" cy="599448"/>
          </a:xfrm>
        </p:grpSpPr>
        <p:sp>
          <p:nvSpPr>
            <p:cNvPr id="42" name="椭圆 41"/>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44" name="TextBox 43"/>
          <p:cNvSpPr txBox="1"/>
          <p:nvPr/>
        </p:nvSpPr>
        <p:spPr>
          <a:xfrm>
            <a:off x="806815" y="3215661"/>
            <a:ext cx="646319" cy="369326"/>
          </a:xfrm>
          <a:prstGeom prst="rect">
            <a:avLst/>
          </a:prstGeom>
          <a:noFill/>
          <a:ln>
            <a:noFill/>
          </a:ln>
        </p:spPr>
        <p:txBody>
          <a:bodyPr wrap="none" lIns="91434" tIns="45717" rIns="91434" bIns="45717" rtlCol="0">
            <a:spAutoFit/>
          </a:bodyPr>
          <a:lstStyle/>
          <a:p>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方案</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5" name="Picture 2" descr="http://img1.cache.netease.com/catchpic/3/3D/3DDCE5E7AEE6EE6B41B788B6BE2650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52" y="1671349"/>
            <a:ext cx="3142365" cy="229458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63" y="473075"/>
            <a:ext cx="7483475" cy="419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1703853"/>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924722" y="391684"/>
            <a:ext cx="1161588" cy="400103"/>
          </a:xfrm>
          <a:prstGeom prst="rect">
            <a:avLst/>
          </a:prstGeom>
          <a:noFill/>
          <a:ln>
            <a:noFill/>
          </a:ln>
        </p:spPr>
        <p:txBody>
          <a:bodyPr wrap="none" lIns="91434" tIns="45717" rIns="91434" bIns="45717" rtlCol="0">
            <a:spAutoFit/>
          </a:bodyPr>
          <a:lstStyle/>
          <a:p>
            <a:r>
              <a:rPr lang="en-US" altLang="zh-CN" sz="2000" b="1" dirty="0" smtClean="0">
                <a:solidFill>
                  <a:schemeClr val="tx1">
                    <a:lumMod val="95000"/>
                    <a:lumOff val="5000"/>
                  </a:schemeClr>
                </a:solidFill>
                <a:latin typeface="微软雅黑" panose="020B0503020204020204" pitchFamily="34" charset="-122"/>
                <a:ea typeface="微软雅黑" panose="020B0503020204020204" pitchFamily="34" charset="-122"/>
              </a:rPr>
              <a:t>JPA</a:t>
            </a:r>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分页</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48458" y="1284088"/>
            <a:ext cx="2780290" cy="2123624"/>
          </a:xfrm>
          <a:prstGeom prst="rect">
            <a:avLst/>
          </a:prstGeom>
          <a:noFill/>
        </p:spPr>
        <p:txBody>
          <a:bodyPr wrap="square" lIns="91406" tIns="45703" rIns="91406" bIns="45703" rtlCol="0">
            <a:spAutoFit/>
          </a:bodyPr>
          <a:lstStyle/>
          <a:p>
            <a:r>
              <a:rPr lang="en-US" altLang="zh-CN" sz="1200" dirty="0" smtClean="0"/>
              <a:t>       </a:t>
            </a:r>
          </a:p>
          <a:p>
            <a:r>
              <a:rPr lang="zh-CN" altLang="zh-CN" sz="1200" dirty="0"/>
              <a:t>由于帖子过多导致的在页面中的展示问题。</a:t>
            </a:r>
            <a:endParaRPr lang="en-US" altLang="zh-CN" sz="1200" dirty="0"/>
          </a:p>
          <a:p>
            <a:endParaRPr lang="en-US" altLang="zh-CN" sz="1200" dirty="0" smtClean="0"/>
          </a:p>
          <a:p>
            <a:endParaRPr lang="en-US" altLang="zh-CN" sz="1200" dirty="0" smtClean="0"/>
          </a:p>
          <a:p>
            <a:r>
              <a:rPr lang="en-US" altLang="zh-CN" sz="1200" dirty="0"/>
              <a:t> </a:t>
            </a:r>
            <a:r>
              <a:rPr lang="en-US" altLang="zh-CN" sz="1200" dirty="0" smtClean="0"/>
              <a:t>      </a:t>
            </a:r>
            <a:endParaRPr lang="en-US" altLang="zh-CN" sz="1200" dirty="0"/>
          </a:p>
          <a:p>
            <a:endParaRPr lang="en-US" altLang="zh-CN" sz="1200" dirty="0" smtClean="0"/>
          </a:p>
          <a:p>
            <a:endParaRPr lang="en-US" altLang="zh-CN" sz="1200" dirty="0"/>
          </a:p>
          <a:p>
            <a:endParaRPr lang="en-US" altLang="zh-CN" sz="1200" dirty="0" smtClean="0"/>
          </a:p>
          <a:p>
            <a:endParaRPr lang="en-US" altLang="zh-CN" sz="1200" dirty="0" smtClean="0"/>
          </a:p>
          <a:p>
            <a:r>
              <a:rPr lang="zh-CN" altLang="zh-CN" sz="1200" dirty="0" smtClean="0"/>
              <a:t>利用</a:t>
            </a:r>
            <a:r>
              <a:rPr lang="en-US" altLang="zh-CN" sz="1200" dirty="0"/>
              <a:t>JPA</a:t>
            </a:r>
            <a:r>
              <a:rPr lang="zh-CN" altLang="zh-CN" sz="1200" dirty="0"/>
              <a:t>的分页功能进行分页处理。</a:t>
            </a:r>
            <a:endParaRPr lang="x-none" altLang="zh-CN" sz="1200" dirty="0" smtClean="0"/>
          </a:p>
        </p:txBody>
      </p:sp>
      <p:grpSp>
        <p:nvGrpSpPr>
          <p:cNvPr id="22" name="组合 21"/>
          <p:cNvGrpSpPr/>
          <p:nvPr/>
        </p:nvGrpSpPr>
        <p:grpSpPr>
          <a:xfrm>
            <a:off x="824507" y="1443425"/>
            <a:ext cx="599552" cy="599633"/>
            <a:chOff x="4499992" y="267494"/>
            <a:chExt cx="599448" cy="599448"/>
          </a:xfrm>
        </p:grpSpPr>
        <p:sp>
          <p:nvSpPr>
            <p:cNvPr id="25" name="椭圆 24"/>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37" name="半闭框 36"/>
          <p:cNvSpPr/>
          <p:nvPr/>
        </p:nvSpPr>
        <p:spPr>
          <a:xfrm>
            <a:off x="4432442" y="120392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38" name="半闭框 37"/>
          <p:cNvSpPr/>
          <p:nvPr/>
        </p:nvSpPr>
        <p:spPr>
          <a:xfrm rot="10800000">
            <a:off x="8016330" y="381368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40" name="TextBox 39"/>
          <p:cNvSpPr txBox="1"/>
          <p:nvPr/>
        </p:nvSpPr>
        <p:spPr>
          <a:xfrm>
            <a:off x="801123" y="1558578"/>
            <a:ext cx="646319" cy="369326"/>
          </a:xfrm>
          <a:prstGeom prst="rect">
            <a:avLst/>
          </a:prstGeom>
          <a:noFill/>
          <a:ln>
            <a:noFill/>
          </a:ln>
        </p:spPr>
        <p:txBody>
          <a:bodyPr wrap="none" lIns="91434" tIns="45717" rIns="91434" bIns="45717" rtlCol="0">
            <a:spAutoFit/>
          </a:body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难题</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801123" y="3070514"/>
            <a:ext cx="599552" cy="599633"/>
            <a:chOff x="4499992" y="267494"/>
            <a:chExt cx="599448" cy="599448"/>
          </a:xfrm>
        </p:grpSpPr>
        <p:sp>
          <p:nvSpPr>
            <p:cNvPr id="42" name="椭圆 41"/>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44" name="TextBox 43"/>
          <p:cNvSpPr txBox="1"/>
          <p:nvPr/>
        </p:nvSpPr>
        <p:spPr>
          <a:xfrm>
            <a:off x="806815" y="3215661"/>
            <a:ext cx="646319" cy="369326"/>
          </a:xfrm>
          <a:prstGeom prst="rect">
            <a:avLst/>
          </a:prstGeom>
          <a:noFill/>
          <a:ln>
            <a:noFill/>
          </a:ln>
        </p:spPr>
        <p:txBody>
          <a:bodyPr wrap="none" lIns="91434" tIns="45717" rIns="91434" bIns="45717" rtlCol="0">
            <a:spAutoFit/>
          </a:bodyPr>
          <a:lstStyle/>
          <a:p>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方案</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5" name="Picture 2" descr="http://img1.cache.netease.com/catchpic/3/3D/3DDCE5E7AEE6EE6B41B788B6BE2650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52" y="1671349"/>
            <a:ext cx="3142365" cy="229458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3" y="919163"/>
            <a:ext cx="8664575" cy="330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229135"/>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924722" y="391684"/>
            <a:ext cx="954095" cy="400103"/>
          </a:xfrm>
          <a:prstGeom prst="rect">
            <a:avLst/>
          </a:prstGeom>
          <a:noFill/>
          <a:ln>
            <a:noFill/>
          </a:ln>
        </p:spPr>
        <p:txBody>
          <a:bodyPr wrap="none" lIns="91434" tIns="45717" rIns="91434" bIns="45717" rtlCol="0">
            <a:spAutoFit/>
          </a:bodyPr>
          <a:lstStyle/>
          <a:p>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拦截器</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48458" y="1284088"/>
            <a:ext cx="2780290" cy="2308290"/>
          </a:xfrm>
          <a:prstGeom prst="rect">
            <a:avLst/>
          </a:prstGeom>
          <a:noFill/>
        </p:spPr>
        <p:txBody>
          <a:bodyPr wrap="square" lIns="91406" tIns="45703" rIns="91406" bIns="45703" rtlCol="0">
            <a:spAutoFit/>
          </a:bodyPr>
          <a:lstStyle/>
          <a:p>
            <a:r>
              <a:rPr lang="en-US" altLang="zh-CN" sz="1200" dirty="0" smtClean="0"/>
              <a:t>       </a:t>
            </a:r>
          </a:p>
          <a:p>
            <a:r>
              <a:rPr lang="zh-CN" altLang="zh-CN" sz="1200" dirty="0"/>
              <a:t>由于大部分操作都需要用户登录为前提，否则就会带来数据库空字段问题。</a:t>
            </a:r>
          </a:p>
          <a:p>
            <a:endParaRPr lang="en-US" altLang="zh-CN" sz="1200" dirty="0" smtClean="0"/>
          </a:p>
          <a:p>
            <a:endParaRPr lang="en-US" altLang="zh-CN" sz="1200" dirty="0" smtClean="0"/>
          </a:p>
          <a:p>
            <a:r>
              <a:rPr lang="en-US" altLang="zh-CN" sz="1200" dirty="0"/>
              <a:t> </a:t>
            </a:r>
            <a:r>
              <a:rPr lang="en-US" altLang="zh-CN" sz="1200" dirty="0" smtClean="0"/>
              <a:t>      </a:t>
            </a:r>
            <a:endParaRPr lang="en-US" altLang="zh-CN" sz="1200" dirty="0"/>
          </a:p>
          <a:p>
            <a:endParaRPr lang="en-US" altLang="zh-CN" sz="1200" dirty="0" smtClean="0"/>
          </a:p>
          <a:p>
            <a:endParaRPr lang="en-US" altLang="zh-CN" sz="1200" dirty="0"/>
          </a:p>
          <a:p>
            <a:endParaRPr lang="en-US" altLang="zh-CN" sz="1200" dirty="0" smtClean="0"/>
          </a:p>
          <a:p>
            <a:endParaRPr lang="en-US" altLang="zh-CN" sz="1200" dirty="0" smtClean="0"/>
          </a:p>
          <a:p>
            <a:r>
              <a:rPr lang="zh-CN" altLang="zh-CN" sz="1200" dirty="0"/>
              <a:t>利用</a:t>
            </a:r>
            <a:r>
              <a:rPr lang="en-US" altLang="zh-CN" sz="1200" dirty="0" err="1"/>
              <a:t>SpringBoot</a:t>
            </a:r>
            <a:r>
              <a:rPr lang="en-US" altLang="zh-CN" sz="1200" dirty="0"/>
              <a:t>+</a:t>
            </a:r>
            <a:r>
              <a:rPr lang="zh-CN" altLang="zh-CN" sz="1200" dirty="0"/>
              <a:t>拦截器的方式拦截游客的部分请求。</a:t>
            </a:r>
            <a:endParaRPr lang="x-none" altLang="zh-CN" sz="1200" dirty="0" smtClean="0"/>
          </a:p>
        </p:txBody>
      </p:sp>
      <p:grpSp>
        <p:nvGrpSpPr>
          <p:cNvPr id="22" name="组合 21"/>
          <p:cNvGrpSpPr/>
          <p:nvPr/>
        </p:nvGrpSpPr>
        <p:grpSpPr>
          <a:xfrm>
            <a:off x="824507" y="1443425"/>
            <a:ext cx="599552" cy="599633"/>
            <a:chOff x="4499992" y="267494"/>
            <a:chExt cx="599448" cy="599448"/>
          </a:xfrm>
        </p:grpSpPr>
        <p:sp>
          <p:nvSpPr>
            <p:cNvPr id="25" name="椭圆 24"/>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37" name="半闭框 36"/>
          <p:cNvSpPr/>
          <p:nvPr/>
        </p:nvSpPr>
        <p:spPr>
          <a:xfrm>
            <a:off x="4432442" y="120392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38" name="半闭框 37"/>
          <p:cNvSpPr/>
          <p:nvPr/>
        </p:nvSpPr>
        <p:spPr>
          <a:xfrm rot="10800000">
            <a:off x="8016330" y="381368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40" name="TextBox 39"/>
          <p:cNvSpPr txBox="1"/>
          <p:nvPr/>
        </p:nvSpPr>
        <p:spPr>
          <a:xfrm>
            <a:off x="801123" y="1558578"/>
            <a:ext cx="646319" cy="369326"/>
          </a:xfrm>
          <a:prstGeom prst="rect">
            <a:avLst/>
          </a:prstGeom>
          <a:noFill/>
          <a:ln>
            <a:noFill/>
          </a:ln>
        </p:spPr>
        <p:txBody>
          <a:bodyPr wrap="none" lIns="91434" tIns="45717" rIns="91434" bIns="45717" rtlCol="0">
            <a:spAutoFit/>
          </a:body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难题</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801123" y="3070514"/>
            <a:ext cx="599552" cy="599633"/>
            <a:chOff x="4499992" y="267494"/>
            <a:chExt cx="599448" cy="599448"/>
          </a:xfrm>
        </p:grpSpPr>
        <p:sp>
          <p:nvSpPr>
            <p:cNvPr id="42" name="椭圆 41"/>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44" name="TextBox 43"/>
          <p:cNvSpPr txBox="1"/>
          <p:nvPr/>
        </p:nvSpPr>
        <p:spPr>
          <a:xfrm>
            <a:off x="806815" y="3215661"/>
            <a:ext cx="646319" cy="369326"/>
          </a:xfrm>
          <a:prstGeom prst="rect">
            <a:avLst/>
          </a:prstGeom>
          <a:noFill/>
          <a:ln>
            <a:noFill/>
          </a:ln>
        </p:spPr>
        <p:txBody>
          <a:bodyPr wrap="none" lIns="91434" tIns="45717" rIns="91434" bIns="45717" rtlCol="0">
            <a:spAutoFit/>
          </a:bodyPr>
          <a:lstStyle/>
          <a:p>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方案</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5" name="Picture 2" descr="http://img1.cache.netease.com/catchpic/3/3D/3DDCE5E7AEE6EE6B41B788B6BE2650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52" y="1671349"/>
            <a:ext cx="3142365" cy="229458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7" y="392880"/>
            <a:ext cx="9045575"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664942"/>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379540" y="394748"/>
            <a:ext cx="2324855" cy="400103"/>
          </a:xfrm>
          <a:prstGeom prst="rect">
            <a:avLst/>
          </a:prstGeom>
          <a:noFill/>
          <a:ln>
            <a:noFill/>
          </a:ln>
        </p:spPr>
        <p:txBody>
          <a:bodyPr wrap="none" lIns="91434" tIns="45717" rIns="91434" bIns="45717" rtlCol="0">
            <a:spAutoFit/>
          </a:bodyPr>
          <a:lstStyle/>
          <a:p>
            <a:r>
              <a:rPr lang="en-US" altLang="zh-CN" sz="2000" b="1" dirty="0" smtClean="0">
                <a:solidFill>
                  <a:schemeClr val="tx1">
                    <a:lumMod val="95000"/>
                    <a:lumOff val="5000"/>
                  </a:schemeClr>
                </a:solidFill>
                <a:latin typeface="微软雅黑" panose="020B0503020204020204" pitchFamily="34" charset="-122"/>
                <a:ea typeface="微软雅黑" panose="020B0503020204020204" pitchFamily="34" charset="-122"/>
              </a:rPr>
              <a:t>Swagger</a:t>
            </a:r>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接口测试</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48458" y="1284088"/>
            <a:ext cx="2780290" cy="2677622"/>
          </a:xfrm>
          <a:prstGeom prst="rect">
            <a:avLst/>
          </a:prstGeom>
          <a:noFill/>
        </p:spPr>
        <p:txBody>
          <a:bodyPr wrap="square" lIns="91406" tIns="45703" rIns="91406" bIns="45703" rtlCol="0">
            <a:spAutoFit/>
          </a:bodyPr>
          <a:lstStyle/>
          <a:p>
            <a:r>
              <a:rPr lang="en-US" altLang="zh-CN" sz="1200" dirty="0" smtClean="0"/>
              <a:t>       </a:t>
            </a:r>
          </a:p>
          <a:p>
            <a:r>
              <a:rPr lang="zh-CN" altLang="en-US" sz="1200" dirty="0" smtClean="0"/>
              <a:t>系统开发完成后，测试工作庞大且繁琐。</a:t>
            </a:r>
            <a:endParaRPr lang="en-US" altLang="zh-CN" sz="1200" dirty="0" smtClean="0"/>
          </a:p>
          <a:p>
            <a:endParaRPr lang="en-US" altLang="zh-CN" sz="1200" dirty="0" smtClean="0"/>
          </a:p>
          <a:p>
            <a:r>
              <a:rPr lang="en-US" altLang="zh-CN" sz="1200" dirty="0"/>
              <a:t> </a:t>
            </a:r>
            <a:r>
              <a:rPr lang="en-US" altLang="zh-CN" sz="1200" dirty="0" smtClean="0"/>
              <a:t>      </a:t>
            </a:r>
            <a:endParaRPr lang="en-US" altLang="zh-CN" sz="1200" dirty="0"/>
          </a:p>
          <a:p>
            <a:endParaRPr lang="en-US" altLang="zh-CN" sz="1200" dirty="0" smtClean="0"/>
          </a:p>
          <a:p>
            <a:endParaRPr lang="en-US" altLang="zh-CN" sz="1200" dirty="0"/>
          </a:p>
          <a:p>
            <a:endParaRPr lang="en-US" altLang="zh-CN" sz="1200" dirty="0" smtClean="0"/>
          </a:p>
          <a:p>
            <a:endParaRPr lang="en-US" altLang="zh-CN" sz="1200" dirty="0" smtClean="0"/>
          </a:p>
          <a:p>
            <a:endParaRPr lang="en-US" altLang="zh-CN" sz="1200" dirty="0"/>
          </a:p>
          <a:p>
            <a:endParaRPr lang="en-US" altLang="zh-CN" sz="1200" dirty="0" smtClean="0"/>
          </a:p>
          <a:p>
            <a:endParaRPr lang="en-US" altLang="zh-CN" sz="1200" dirty="0"/>
          </a:p>
          <a:p>
            <a:r>
              <a:rPr lang="zh-CN" altLang="en-US" sz="1200" dirty="0" smtClean="0"/>
              <a:t>在系统开发阶段就使用</a:t>
            </a:r>
            <a:r>
              <a:rPr lang="en-US" altLang="zh-CN" sz="1200" dirty="0" err="1" smtClean="0"/>
              <a:t>SwaggerUI</a:t>
            </a:r>
            <a:r>
              <a:rPr lang="zh-CN" altLang="en-US" sz="1200" dirty="0" smtClean="0"/>
              <a:t>进行在线接口测试，及早发现系统</a:t>
            </a:r>
            <a:r>
              <a:rPr lang="en-US" altLang="zh-CN" sz="1200" dirty="0" smtClean="0"/>
              <a:t>BUG</a:t>
            </a:r>
            <a:r>
              <a:rPr lang="zh-CN" altLang="en-US" sz="1200" dirty="0" smtClean="0"/>
              <a:t>并修复。</a:t>
            </a:r>
            <a:endParaRPr lang="x-none" altLang="zh-CN" sz="1200" dirty="0" smtClean="0"/>
          </a:p>
        </p:txBody>
      </p:sp>
      <p:grpSp>
        <p:nvGrpSpPr>
          <p:cNvPr id="22" name="组合 21"/>
          <p:cNvGrpSpPr/>
          <p:nvPr/>
        </p:nvGrpSpPr>
        <p:grpSpPr>
          <a:xfrm>
            <a:off x="824507" y="1443425"/>
            <a:ext cx="599552" cy="599633"/>
            <a:chOff x="4499992" y="267494"/>
            <a:chExt cx="599448" cy="599448"/>
          </a:xfrm>
        </p:grpSpPr>
        <p:sp>
          <p:nvSpPr>
            <p:cNvPr id="25" name="椭圆 24"/>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37" name="半闭框 36"/>
          <p:cNvSpPr/>
          <p:nvPr/>
        </p:nvSpPr>
        <p:spPr>
          <a:xfrm>
            <a:off x="4432442" y="120392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38" name="半闭框 37"/>
          <p:cNvSpPr/>
          <p:nvPr/>
        </p:nvSpPr>
        <p:spPr>
          <a:xfrm rot="10800000">
            <a:off x="8016330" y="381368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40" name="TextBox 39"/>
          <p:cNvSpPr txBox="1"/>
          <p:nvPr/>
        </p:nvSpPr>
        <p:spPr>
          <a:xfrm>
            <a:off x="801123" y="1558578"/>
            <a:ext cx="646319" cy="369326"/>
          </a:xfrm>
          <a:prstGeom prst="rect">
            <a:avLst/>
          </a:prstGeom>
          <a:noFill/>
          <a:ln>
            <a:noFill/>
          </a:ln>
        </p:spPr>
        <p:txBody>
          <a:bodyPr wrap="none" lIns="91434" tIns="45717" rIns="91434" bIns="45717" rtlCol="0">
            <a:spAutoFit/>
          </a:body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难题</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801123" y="3070514"/>
            <a:ext cx="599552" cy="599633"/>
            <a:chOff x="4499992" y="267494"/>
            <a:chExt cx="599448" cy="599448"/>
          </a:xfrm>
        </p:grpSpPr>
        <p:sp>
          <p:nvSpPr>
            <p:cNvPr id="42" name="椭圆 41"/>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44" name="TextBox 43"/>
          <p:cNvSpPr txBox="1"/>
          <p:nvPr/>
        </p:nvSpPr>
        <p:spPr>
          <a:xfrm>
            <a:off x="806815" y="3215661"/>
            <a:ext cx="646319" cy="369326"/>
          </a:xfrm>
          <a:prstGeom prst="rect">
            <a:avLst/>
          </a:prstGeom>
          <a:noFill/>
          <a:ln>
            <a:noFill/>
          </a:ln>
        </p:spPr>
        <p:txBody>
          <a:bodyPr wrap="none" lIns="91434" tIns="45717" rIns="91434" bIns="45717" rtlCol="0">
            <a:spAutoFit/>
          </a:bodyPr>
          <a:lstStyle/>
          <a:p>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方案</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5" name="Picture 2" descr="http://img1.cache.netease.com/catchpic/3/3D/3DDCE5E7AEE6EE6B41B788B6BE2650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52" y="1671349"/>
            <a:ext cx="3142365" cy="229458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356" y="44479"/>
            <a:ext cx="8433221" cy="447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356" y="44479"/>
            <a:ext cx="7778750" cy="480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750505"/>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267"/>
                                        </p:tgtEl>
                                        <p:attrNameLst>
                                          <p:attrName>style.visibility</p:attrName>
                                        </p:attrNameLst>
                                      </p:cBhvr>
                                      <p:to>
                                        <p:strVal val="visible"/>
                                      </p:to>
                                    </p:set>
                                    <p:animEffect transition="in" filter="fade">
                                      <p:cBhvr>
                                        <p:cTn id="12" dur="1000"/>
                                        <p:tgtEl>
                                          <p:spTgt spid="11267"/>
                                        </p:tgtEl>
                                      </p:cBhvr>
                                    </p:animEffect>
                                    <p:anim calcmode="lin" valueType="num">
                                      <p:cBhvr>
                                        <p:cTn id="13" dur="1000" fill="hold"/>
                                        <p:tgtEl>
                                          <p:spTgt spid="11267"/>
                                        </p:tgtEl>
                                        <p:attrNameLst>
                                          <p:attrName>ppt_x</p:attrName>
                                        </p:attrNameLst>
                                      </p:cBhvr>
                                      <p:tavLst>
                                        <p:tav tm="0">
                                          <p:val>
                                            <p:strVal val="#ppt_x"/>
                                          </p:val>
                                        </p:tav>
                                        <p:tav tm="100000">
                                          <p:val>
                                            <p:strVal val="#ppt_x"/>
                                          </p:val>
                                        </p:tav>
                                      </p:tavLst>
                                    </p:anim>
                                    <p:anim calcmode="lin" valueType="num">
                                      <p:cBhvr>
                                        <p:cTn id="14" dur="1000" fill="hold"/>
                                        <p:tgtEl>
                                          <p:spTgt spid="112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菱形 7"/>
          <p:cNvSpPr/>
          <p:nvPr/>
        </p:nvSpPr>
        <p:spPr>
          <a:xfrm>
            <a:off x="1169362" y="1042547"/>
            <a:ext cx="3121225" cy="31206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sp>
        <p:nvSpPr>
          <p:cNvPr id="9" name="菱形 8"/>
          <p:cNvSpPr/>
          <p:nvPr/>
        </p:nvSpPr>
        <p:spPr>
          <a:xfrm>
            <a:off x="425644" y="1772416"/>
            <a:ext cx="1711922" cy="1711624"/>
          </a:xfrm>
          <a:prstGeom prst="diamond">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24" tIns="45712" rIns="91424" bIns="45712" rtlCol="0" anchor="ctr"/>
          <a:lstStyle/>
          <a:p>
            <a:pPr algn="ctr"/>
            <a:endParaRPr lang="zh-CN" altLang="en-US"/>
          </a:p>
        </p:txBody>
      </p:sp>
      <p:sp>
        <p:nvSpPr>
          <p:cNvPr id="12" name="TextBox 11"/>
          <p:cNvSpPr txBox="1"/>
          <p:nvPr/>
        </p:nvSpPr>
        <p:spPr>
          <a:xfrm>
            <a:off x="2251244" y="3137449"/>
            <a:ext cx="966041" cy="446260"/>
          </a:xfrm>
          <a:prstGeom prst="rect">
            <a:avLst/>
          </a:prstGeom>
          <a:noFill/>
        </p:spPr>
        <p:txBody>
          <a:bodyPr wrap="none" lIns="91424" tIns="45712" rIns="91424" bIns="45712" rtlCol="0">
            <a:spAutoFit/>
          </a:bodyPr>
          <a:lstStyle/>
          <a:p>
            <a:r>
              <a:rPr lang="en-US" altLang="zh-CN" sz="2300" dirty="0">
                <a:solidFill>
                  <a:schemeClr val="bg1"/>
                </a:solidFill>
                <a:cs typeface="Arial" panose="020B0604020202020204" pitchFamily="34" charset="0"/>
              </a:rPr>
              <a:t>PART</a:t>
            </a:r>
            <a:endParaRPr lang="zh-CN" altLang="en-US" sz="2300" dirty="0">
              <a:solidFill>
                <a:schemeClr val="bg1"/>
              </a:solidFill>
              <a:cs typeface="Arial" panose="020B0604020202020204" pitchFamily="34" charset="0"/>
            </a:endParaRPr>
          </a:p>
        </p:txBody>
      </p:sp>
      <p:sp>
        <p:nvSpPr>
          <p:cNvPr id="14" name="矩形 13"/>
          <p:cNvSpPr/>
          <p:nvPr/>
        </p:nvSpPr>
        <p:spPr>
          <a:xfrm>
            <a:off x="1919653" y="1549780"/>
            <a:ext cx="1555525" cy="1915895"/>
          </a:xfrm>
          <a:prstGeom prst="rect">
            <a:avLst/>
          </a:prstGeom>
        </p:spPr>
        <p:txBody>
          <a:bodyPr wrap="none" lIns="68565" tIns="34283" rIns="68565" bIns="34283">
            <a:spAutoFit/>
          </a:bodyPr>
          <a:lstStyle/>
          <a:p>
            <a:pPr algn="ctr" fontAlgn="auto">
              <a:spcBef>
                <a:spcPts val="0"/>
              </a:spcBef>
              <a:spcAft>
                <a:spcPts val="0"/>
              </a:spcAft>
              <a:defRPr/>
            </a:pPr>
            <a:r>
              <a:rPr lang="en-US" altLang="zh-CN" sz="12000" dirty="0" smtClean="0">
                <a:solidFill>
                  <a:schemeClr val="bg1"/>
                </a:solidFill>
                <a:latin typeface="Agency FB" panose="020B0503020202020204" pitchFamily="34" charset="0"/>
                <a:ea typeface="微软雅黑" panose="020B0503020204020204" pitchFamily="34" charset="-122"/>
              </a:rPr>
              <a:t>05</a:t>
            </a:r>
            <a:endParaRPr lang="zh-CN" altLang="en-US" sz="12000" dirty="0">
              <a:solidFill>
                <a:schemeClr val="bg1"/>
              </a:solidFill>
              <a:latin typeface="Agency FB" panose="020B0503020202020204" pitchFamily="34" charset="0"/>
              <a:ea typeface="微软雅黑" panose="020B0503020204020204" pitchFamily="34" charset="-122"/>
            </a:endParaRPr>
          </a:p>
        </p:txBody>
      </p:sp>
      <p:sp>
        <p:nvSpPr>
          <p:cNvPr id="15" name="TextBox 14"/>
          <p:cNvSpPr txBox="1"/>
          <p:nvPr/>
        </p:nvSpPr>
        <p:spPr>
          <a:xfrm>
            <a:off x="4491728" y="1910146"/>
            <a:ext cx="4113513" cy="646311"/>
          </a:xfrm>
          <a:prstGeom prst="rect">
            <a:avLst/>
          </a:prstGeom>
          <a:noFill/>
        </p:spPr>
        <p:txBody>
          <a:bodyPr wrap="square" lIns="91420" tIns="45710" rIns="91420" bIns="45710" rtlCol="0">
            <a:spAutoFit/>
          </a:bodyPr>
          <a:lstStyle/>
          <a:p>
            <a:r>
              <a:rPr lang="zh-CN" altLang="en-US" sz="3600" dirty="0" smtClean="0">
                <a:solidFill>
                  <a:schemeClr val="accent1"/>
                </a:solidFill>
                <a:latin typeface="微软雅黑" panose="020B0503020204020204" pitchFamily="34" charset="-122"/>
                <a:ea typeface="微软雅黑" panose="020B0503020204020204" pitchFamily="34" charset="-122"/>
              </a:rPr>
              <a:t>结论</a:t>
            </a:r>
            <a:endParaRPr lang="zh-CN" altLang="en-US" sz="3600" dirty="0">
              <a:solidFill>
                <a:schemeClr val="accent1"/>
              </a:solidFill>
              <a:latin typeface="微软雅黑" panose="020B0503020204020204" pitchFamily="34" charset="-122"/>
              <a:ea typeface="微软雅黑" panose="020B0503020204020204" pitchFamily="34" charset="-122"/>
            </a:endParaRPr>
          </a:p>
        </p:txBody>
      </p:sp>
      <p:sp>
        <p:nvSpPr>
          <p:cNvPr id="7" name="椭圆 6"/>
          <p:cNvSpPr/>
          <p:nvPr/>
        </p:nvSpPr>
        <p:spPr>
          <a:xfrm>
            <a:off x="4564469" y="2791298"/>
            <a:ext cx="124516" cy="124473"/>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91420" tIns="45710" rIns="91420" bIns="45710" rtlCol="0" anchor="ctr"/>
          <a:lstStyle/>
          <a:p>
            <a:pPr algn="ctr"/>
            <a:endParaRPr lang="zh-CN" altLang="en-US"/>
          </a:p>
        </p:txBody>
      </p:sp>
      <p:sp>
        <p:nvSpPr>
          <p:cNvPr id="10" name="椭圆 9"/>
          <p:cNvSpPr/>
          <p:nvPr/>
        </p:nvSpPr>
        <p:spPr>
          <a:xfrm>
            <a:off x="4564469" y="3137449"/>
            <a:ext cx="124516" cy="124473"/>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91420" tIns="45710" rIns="91420" bIns="45710" rtlCol="0" anchor="ctr"/>
          <a:lstStyle/>
          <a:p>
            <a:pPr algn="ctr"/>
            <a:endParaRPr lang="zh-CN" altLang="en-US"/>
          </a:p>
        </p:txBody>
      </p:sp>
      <p:sp>
        <p:nvSpPr>
          <p:cNvPr id="11" name="文本框 20"/>
          <p:cNvSpPr txBox="1"/>
          <p:nvPr/>
        </p:nvSpPr>
        <p:spPr>
          <a:xfrm>
            <a:off x="4765212" y="2664656"/>
            <a:ext cx="1036904" cy="315449"/>
          </a:xfrm>
          <a:prstGeom prst="rect">
            <a:avLst/>
          </a:prstGeom>
          <a:noFill/>
        </p:spPr>
        <p:txBody>
          <a:bodyPr wrap="square" lIns="68559" tIns="34279" rIns="68559" bIns="34279">
            <a:spAutoFit/>
          </a:bodyPr>
          <a:lstStyle/>
          <a:p>
            <a:pPr defTabSz="685583" fontAlgn="auto">
              <a:spcBef>
                <a:spcPts val="0"/>
              </a:spcBef>
              <a:spcAft>
                <a:spcPts val="0"/>
              </a:spcAft>
              <a:defRPr/>
            </a:pPr>
            <a:r>
              <a:rPr lang="zh-CN" altLang="en-US" sz="2400" baseline="-3000" dirty="0" smtClean="0">
                <a:solidFill>
                  <a:schemeClr val="accent3">
                    <a:lumMod val="50000"/>
                  </a:schemeClr>
                </a:solidFill>
                <a:ea typeface="微软雅黑" panose="020B0503020204020204" pitchFamily="34" charset="-122"/>
                <a:cs typeface="Arial" panose="020B0604020202020204" pitchFamily="34" charset="0"/>
              </a:rPr>
              <a:t>优点</a:t>
            </a:r>
            <a:endParaRPr lang="zh-CN" altLang="en-US" sz="2400" baseline="-3000" dirty="0">
              <a:solidFill>
                <a:schemeClr val="accent3">
                  <a:lumMod val="50000"/>
                </a:schemeClr>
              </a:solidFill>
              <a:ea typeface="微软雅黑" panose="020B0503020204020204" pitchFamily="34" charset="-122"/>
              <a:cs typeface="Arial" panose="020B0604020202020204" pitchFamily="34" charset="0"/>
            </a:endParaRPr>
          </a:p>
        </p:txBody>
      </p:sp>
      <p:sp>
        <p:nvSpPr>
          <p:cNvPr id="13" name="文本框 20"/>
          <p:cNvSpPr txBox="1"/>
          <p:nvPr/>
        </p:nvSpPr>
        <p:spPr>
          <a:xfrm>
            <a:off x="4788818" y="3000095"/>
            <a:ext cx="1036904" cy="315449"/>
          </a:xfrm>
          <a:prstGeom prst="rect">
            <a:avLst/>
          </a:prstGeom>
          <a:noFill/>
        </p:spPr>
        <p:txBody>
          <a:bodyPr wrap="square" lIns="68559" tIns="34279" rIns="68559" bIns="34279">
            <a:spAutoFit/>
          </a:bodyPr>
          <a:lstStyle/>
          <a:p>
            <a:pPr defTabSz="685583" fontAlgn="auto">
              <a:spcBef>
                <a:spcPts val="0"/>
              </a:spcBef>
              <a:spcAft>
                <a:spcPts val="0"/>
              </a:spcAft>
              <a:defRPr/>
            </a:pPr>
            <a:r>
              <a:rPr lang="zh-CN" altLang="en-US" sz="2400" baseline="-3000" dirty="0" smtClean="0">
                <a:solidFill>
                  <a:schemeClr val="accent3">
                    <a:lumMod val="50000"/>
                  </a:schemeClr>
                </a:solidFill>
                <a:ea typeface="微软雅黑" panose="020B0503020204020204" pitchFamily="34" charset="-122"/>
                <a:cs typeface="Arial" panose="020B0604020202020204" pitchFamily="34" charset="0"/>
              </a:rPr>
              <a:t>缺点</a:t>
            </a:r>
            <a:endParaRPr lang="zh-CN" altLang="en-US" sz="2400" baseline="-3000" dirty="0">
              <a:solidFill>
                <a:schemeClr val="accent3">
                  <a:lumMod val="50000"/>
                </a:schemeClr>
              </a:solidFill>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15312920"/>
      </p:ext>
    </p:extLst>
  </p:cSld>
  <p:clrMapOvr>
    <a:masterClrMapping/>
  </p:clrMapOvr>
  <mc:AlternateContent xmlns:mc="http://schemas.openxmlformats.org/markup-compatibility/2006" xmlns:p14="http://schemas.microsoft.com/office/powerpoint/2010/main">
    <mc:Choice Requires="p14">
      <p:transition spd="slow" p14:dur="1100" advTm="6000">
        <p14:switch dir="r"/>
      </p:transition>
    </mc:Choice>
    <mc:Fallback xmlns="">
      <p:transition spd="slow" advTm="6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4154137" y="376899"/>
            <a:ext cx="697615" cy="400103"/>
          </a:xfrm>
          <a:prstGeom prst="rect">
            <a:avLst/>
          </a:prstGeom>
          <a:noFill/>
          <a:ln>
            <a:noFill/>
          </a:ln>
        </p:spPr>
        <p:txBody>
          <a:bodyPr wrap="none" lIns="91434" tIns="45717" rIns="91434" bIns="45717" rtlCol="0">
            <a:spAutoFit/>
          </a:bodyPr>
          <a:lstStyle/>
          <a:p>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优点</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48458" y="1284088"/>
            <a:ext cx="2780290" cy="2677622"/>
          </a:xfrm>
          <a:prstGeom prst="rect">
            <a:avLst/>
          </a:prstGeom>
          <a:noFill/>
        </p:spPr>
        <p:txBody>
          <a:bodyPr wrap="square" lIns="91406" tIns="45703" rIns="91406" bIns="45703" rtlCol="0">
            <a:spAutoFit/>
          </a:bodyPr>
          <a:lstStyle/>
          <a:p>
            <a:r>
              <a:rPr lang="en-US" altLang="zh-CN" sz="1200" dirty="0"/>
              <a:t> </a:t>
            </a:r>
            <a:r>
              <a:rPr lang="en-US" altLang="zh-CN" sz="1200" dirty="0" smtClean="0"/>
              <a:t>      </a:t>
            </a:r>
            <a:r>
              <a:rPr lang="zh-CN" altLang="zh-CN" sz="1200" dirty="0" smtClean="0"/>
              <a:t>本</a:t>
            </a:r>
            <a:r>
              <a:rPr lang="zh-CN" altLang="zh-CN" sz="1200" dirty="0"/>
              <a:t>系统已支持多个地区和犬种，同时管理员可以动态添加地区和犬种信息。</a:t>
            </a:r>
          </a:p>
          <a:p>
            <a:endParaRPr lang="en-US" altLang="zh-CN" sz="1200" dirty="0" smtClean="0"/>
          </a:p>
          <a:p>
            <a:r>
              <a:rPr lang="en-US" altLang="zh-CN" sz="1200" dirty="0" smtClean="0"/>
              <a:t>       </a:t>
            </a:r>
            <a:r>
              <a:rPr lang="zh-CN" altLang="zh-CN" sz="1200" dirty="0" smtClean="0"/>
              <a:t>本</a:t>
            </a:r>
            <a:r>
              <a:rPr lang="zh-CN" altLang="zh-CN" sz="1200" dirty="0"/>
              <a:t>系统提供发帖功能、申请领养功能、试领养功能、回访信息发布功能</a:t>
            </a:r>
            <a:r>
              <a:rPr lang="zh-CN" altLang="zh-CN" sz="1200" dirty="0" smtClean="0"/>
              <a:t>、</a:t>
            </a:r>
            <a:r>
              <a:rPr lang="zh-CN" altLang="en-US" sz="1200" dirty="0" smtClean="0"/>
              <a:t>审核领养</a:t>
            </a:r>
            <a:r>
              <a:rPr lang="zh-CN" altLang="zh-CN" sz="1200" dirty="0" smtClean="0"/>
              <a:t>功能</a:t>
            </a:r>
            <a:r>
              <a:rPr lang="zh-CN" altLang="zh-CN" sz="1200" dirty="0"/>
              <a:t>，这些功能相互协作为用户提供了一套完整的领养流程</a:t>
            </a:r>
            <a:r>
              <a:rPr lang="zh-CN" altLang="zh-CN" sz="1200" dirty="0" smtClean="0"/>
              <a:t>。</a:t>
            </a:r>
            <a:endParaRPr lang="en-US" altLang="zh-CN" sz="1200" dirty="0" smtClean="0"/>
          </a:p>
          <a:p>
            <a:endParaRPr lang="zh-CN" altLang="zh-CN" sz="1200" dirty="0"/>
          </a:p>
          <a:p>
            <a:r>
              <a:rPr lang="en-US" altLang="zh-CN" sz="1200" dirty="0" smtClean="0"/>
              <a:t>        </a:t>
            </a:r>
            <a:r>
              <a:rPr lang="zh-CN" altLang="zh-CN" sz="1200" dirty="0" smtClean="0"/>
              <a:t>本</a:t>
            </a:r>
            <a:r>
              <a:rPr lang="zh-CN" altLang="zh-CN" sz="1200" dirty="0"/>
              <a:t>系统为用户提供在线聊天功能，用户可在社区内实现点对点对话</a:t>
            </a:r>
            <a:r>
              <a:rPr lang="zh-CN" altLang="zh-CN" sz="1200" dirty="0" smtClean="0"/>
              <a:t>。</a:t>
            </a:r>
            <a:endParaRPr lang="en-US" altLang="zh-CN" sz="1200" dirty="0" smtClean="0"/>
          </a:p>
          <a:p>
            <a:endParaRPr lang="zh-CN" altLang="zh-CN" sz="1200" dirty="0"/>
          </a:p>
          <a:p>
            <a:r>
              <a:rPr lang="en-US" altLang="zh-CN" sz="1200" dirty="0" smtClean="0"/>
              <a:t>        </a:t>
            </a:r>
            <a:r>
              <a:rPr lang="zh-CN" altLang="zh-CN" sz="1200" dirty="0" smtClean="0"/>
              <a:t>本</a:t>
            </a:r>
            <a:r>
              <a:rPr lang="zh-CN" altLang="zh-CN" sz="1200" dirty="0"/>
              <a:t>系统应用缓存技术，极大程度缓解数据库压力，加快访问速度，提升用户体验。</a:t>
            </a:r>
          </a:p>
        </p:txBody>
      </p:sp>
      <p:sp>
        <p:nvSpPr>
          <p:cNvPr id="37" name="半闭框 36"/>
          <p:cNvSpPr/>
          <p:nvPr/>
        </p:nvSpPr>
        <p:spPr>
          <a:xfrm>
            <a:off x="4432442" y="120392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38" name="半闭框 37"/>
          <p:cNvSpPr/>
          <p:nvPr/>
        </p:nvSpPr>
        <p:spPr>
          <a:xfrm rot="10800000">
            <a:off x="8016330" y="381368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pic>
        <p:nvPicPr>
          <p:cNvPr id="45" name="Picture 2" descr="http://img1.cache.netease.com/catchpic/3/3D/3DDCE5E7AEE6EE6B41B788B6BE2650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52" y="1671349"/>
            <a:ext cx="3142365" cy="22945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830198" y="1359164"/>
            <a:ext cx="599552" cy="599633"/>
            <a:chOff x="4499992" y="267494"/>
            <a:chExt cx="599448" cy="599448"/>
          </a:xfrm>
        </p:grpSpPr>
        <p:grpSp>
          <p:nvGrpSpPr>
            <p:cNvPr id="20" name="组合 19"/>
            <p:cNvGrpSpPr/>
            <p:nvPr/>
          </p:nvGrpSpPr>
          <p:grpSpPr>
            <a:xfrm>
              <a:off x="4499992" y="267494"/>
              <a:ext cx="599448" cy="599448"/>
              <a:chOff x="4131160" y="713581"/>
              <a:chExt cx="881684" cy="881684"/>
            </a:xfrm>
          </p:grpSpPr>
          <p:sp>
            <p:nvSpPr>
              <p:cNvPr id="23" name="椭圆 22"/>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sp>
            <p:nvSpPr>
              <p:cNvPr id="26" name="椭圆 25"/>
              <p:cNvSpPr/>
              <p:nvPr/>
            </p:nvSpPr>
            <p:spPr>
              <a:xfrm>
                <a:off x="4237176" y="819597"/>
                <a:ext cx="669652" cy="669652"/>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400">
                  <a:solidFill>
                    <a:schemeClr val="tx1">
                      <a:lumMod val="65000"/>
                      <a:lumOff val="35000"/>
                    </a:schemeClr>
                  </a:solidFill>
                </a:endParaRPr>
              </a:p>
            </p:txBody>
          </p:sp>
        </p:grpSp>
        <p:sp>
          <p:nvSpPr>
            <p:cNvPr id="21"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7869546"/>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六边形 56"/>
          <p:cNvSpPr/>
          <p:nvPr/>
        </p:nvSpPr>
        <p:spPr>
          <a:xfrm>
            <a:off x="1017811" y="1665037"/>
            <a:ext cx="2272748" cy="1959529"/>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56" tIns="34278" rIns="68556" bIns="34278" rtlCol="0" anchor="ctr"/>
          <a:lstStyle/>
          <a:p>
            <a:pPr algn="ctr"/>
            <a:endParaRPr lang="zh-CN" altLang="en-US"/>
          </a:p>
        </p:txBody>
      </p:sp>
      <p:sp>
        <p:nvSpPr>
          <p:cNvPr id="58" name="前言"/>
          <p:cNvSpPr>
            <a:spLocks noChangeArrowheads="1"/>
          </p:cNvSpPr>
          <p:nvPr/>
        </p:nvSpPr>
        <p:spPr bwMode="auto">
          <a:xfrm>
            <a:off x="1354797" y="2088354"/>
            <a:ext cx="1598781" cy="109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2" tIns="45701" rIns="91402" bIns="4570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4500" dirty="0">
                <a:solidFill>
                  <a:schemeClr val="bg1"/>
                </a:solidFill>
              </a:rPr>
              <a:t>目录</a:t>
            </a:r>
            <a:endParaRPr lang="en-US" altLang="zh-CN" sz="4500" dirty="0">
              <a:solidFill>
                <a:schemeClr val="bg1"/>
              </a:solidFill>
            </a:endParaRPr>
          </a:p>
          <a:p>
            <a:pPr algn="ctr">
              <a:spcBef>
                <a:spcPct val="0"/>
              </a:spcBef>
              <a:buNone/>
            </a:pPr>
            <a:r>
              <a:rPr lang="en-US" altLang="zh-CN" sz="2000" dirty="0">
                <a:solidFill>
                  <a:schemeClr val="bg1"/>
                </a:solidFill>
                <a:latin typeface="Impact MT Std" pitchFamily="34" charset="0"/>
              </a:rPr>
              <a:t>CONTENTS</a:t>
            </a:r>
            <a:endParaRPr lang="zh-CN" altLang="en-US" sz="2000" dirty="0">
              <a:solidFill>
                <a:schemeClr val="bg1"/>
              </a:solidFill>
              <a:latin typeface="Impact MT Std" pitchFamily="34" charset="0"/>
              <a:sym typeface="Impact" pitchFamily="34" charset="0"/>
            </a:endParaRPr>
          </a:p>
        </p:txBody>
      </p:sp>
      <p:sp>
        <p:nvSpPr>
          <p:cNvPr id="59" name="六边形 58"/>
          <p:cNvSpPr/>
          <p:nvPr/>
        </p:nvSpPr>
        <p:spPr>
          <a:xfrm rot="16200000">
            <a:off x="3733213" y="217483"/>
            <a:ext cx="797612" cy="750592"/>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zh-CN" altLang="en-US">
              <a:solidFill>
                <a:schemeClr val="bg1"/>
              </a:solidFill>
            </a:endParaRPr>
          </a:p>
        </p:txBody>
      </p:sp>
      <p:sp>
        <p:nvSpPr>
          <p:cNvPr id="60" name="TextBox 59"/>
          <p:cNvSpPr txBox="1"/>
          <p:nvPr/>
        </p:nvSpPr>
        <p:spPr>
          <a:xfrm>
            <a:off x="3816438" y="305253"/>
            <a:ext cx="691299" cy="584756"/>
          </a:xfrm>
          <a:prstGeom prst="rect">
            <a:avLst/>
          </a:prstGeom>
          <a:noFill/>
          <a:ln>
            <a:noFill/>
          </a:ln>
        </p:spPr>
        <p:txBody>
          <a:bodyPr wrap="none" lIns="91406" tIns="45703" rIns="91406" bIns="45703"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62" name="矩形 61"/>
          <p:cNvSpPr/>
          <p:nvPr/>
        </p:nvSpPr>
        <p:spPr bwMode="auto">
          <a:xfrm>
            <a:off x="4716810" y="363681"/>
            <a:ext cx="2021238" cy="369298"/>
          </a:xfrm>
          <a:prstGeom prst="rect">
            <a:avLst/>
          </a:prstGeom>
          <a:ln>
            <a:noFill/>
          </a:ln>
        </p:spPr>
        <p:txBody>
          <a:bodyPr lIns="91406" tIns="45703" rIns="91406" bIns="45703">
            <a:spAutoFit/>
          </a:bodyPr>
          <a:lstStyle/>
          <a:p>
            <a:pPr>
              <a:defRPr/>
            </a:pPr>
            <a:r>
              <a:rPr lang="zh-CN" altLang="en-US" b="1" dirty="0" smtClean="0">
                <a:solidFill>
                  <a:schemeClr val="tx1">
                    <a:lumMod val="95000"/>
                    <a:lumOff val="5000"/>
                  </a:schemeClr>
                </a:solidFill>
              </a:rPr>
              <a:t>项目背景和意义</a:t>
            </a:r>
            <a:endParaRPr lang="zh-CN" altLang="en-US" b="1" dirty="0">
              <a:solidFill>
                <a:schemeClr val="tx1">
                  <a:lumMod val="95000"/>
                  <a:lumOff val="5000"/>
                </a:schemeClr>
              </a:solidFill>
            </a:endParaRPr>
          </a:p>
        </p:txBody>
      </p:sp>
      <p:sp>
        <p:nvSpPr>
          <p:cNvPr id="63" name="六边形 62"/>
          <p:cNvSpPr/>
          <p:nvPr/>
        </p:nvSpPr>
        <p:spPr>
          <a:xfrm rot="16200000">
            <a:off x="3754727" y="1984484"/>
            <a:ext cx="797612" cy="750592"/>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zh-CN" altLang="en-US">
              <a:solidFill>
                <a:schemeClr val="bg1"/>
              </a:solidFill>
            </a:endParaRPr>
          </a:p>
        </p:txBody>
      </p:sp>
      <p:sp>
        <p:nvSpPr>
          <p:cNvPr id="64" name="TextBox 63"/>
          <p:cNvSpPr txBox="1"/>
          <p:nvPr/>
        </p:nvSpPr>
        <p:spPr>
          <a:xfrm>
            <a:off x="3816438" y="2088794"/>
            <a:ext cx="691299" cy="584756"/>
          </a:xfrm>
          <a:prstGeom prst="rect">
            <a:avLst/>
          </a:prstGeom>
          <a:noFill/>
          <a:ln>
            <a:noFill/>
          </a:ln>
        </p:spPr>
        <p:txBody>
          <a:bodyPr wrap="none" lIns="91406" tIns="45703" rIns="91406" bIns="45703"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03</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67" name="六边形 66"/>
          <p:cNvSpPr/>
          <p:nvPr/>
        </p:nvSpPr>
        <p:spPr>
          <a:xfrm rot="16200000">
            <a:off x="3729873" y="1130209"/>
            <a:ext cx="797612" cy="750592"/>
          </a:xfrm>
          <a:prstGeom prst="hexag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06" tIns="45703" rIns="91406" bIns="45703" rtlCol="0" anchor="ctr"/>
          <a:lstStyle/>
          <a:p>
            <a:pPr algn="ctr"/>
            <a:endParaRPr lang="zh-CN" altLang="en-US">
              <a:solidFill>
                <a:schemeClr val="tx1">
                  <a:lumMod val="85000"/>
                  <a:lumOff val="15000"/>
                </a:schemeClr>
              </a:solidFill>
            </a:endParaRPr>
          </a:p>
        </p:txBody>
      </p:sp>
      <p:sp>
        <p:nvSpPr>
          <p:cNvPr id="68" name="TextBox 67"/>
          <p:cNvSpPr txBox="1"/>
          <p:nvPr/>
        </p:nvSpPr>
        <p:spPr>
          <a:xfrm>
            <a:off x="3786369" y="1229532"/>
            <a:ext cx="691299" cy="584756"/>
          </a:xfrm>
          <a:prstGeom prst="rect">
            <a:avLst/>
          </a:prstGeom>
          <a:noFill/>
          <a:ln>
            <a:noFill/>
          </a:ln>
        </p:spPr>
        <p:txBody>
          <a:bodyPr wrap="none" lIns="91406" tIns="45703" rIns="91406" bIns="45703"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1" name="六边形 70"/>
          <p:cNvSpPr/>
          <p:nvPr/>
        </p:nvSpPr>
        <p:spPr>
          <a:xfrm rot="16200000">
            <a:off x="3762859" y="2899388"/>
            <a:ext cx="797612" cy="750592"/>
          </a:xfrm>
          <a:prstGeom prst="hexag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91406" tIns="45703" rIns="91406" bIns="45703" rtlCol="0" anchor="ctr"/>
          <a:lstStyle/>
          <a:p>
            <a:pPr algn="ctr"/>
            <a:endParaRPr lang="zh-CN" altLang="en-US">
              <a:solidFill>
                <a:schemeClr val="tx1">
                  <a:lumMod val="85000"/>
                  <a:lumOff val="15000"/>
                </a:schemeClr>
              </a:solidFill>
            </a:endParaRPr>
          </a:p>
        </p:txBody>
      </p:sp>
      <p:sp>
        <p:nvSpPr>
          <p:cNvPr id="72" name="TextBox 71"/>
          <p:cNvSpPr txBox="1"/>
          <p:nvPr/>
        </p:nvSpPr>
        <p:spPr>
          <a:xfrm>
            <a:off x="3799758" y="3063900"/>
            <a:ext cx="691299" cy="584756"/>
          </a:xfrm>
          <a:prstGeom prst="rect">
            <a:avLst/>
          </a:prstGeom>
          <a:noFill/>
          <a:ln>
            <a:noFill/>
          </a:ln>
        </p:spPr>
        <p:txBody>
          <a:bodyPr wrap="none" lIns="91406" tIns="45703" rIns="91406" bIns="45703"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04</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0" name="六边形 19"/>
          <p:cNvSpPr/>
          <p:nvPr/>
        </p:nvSpPr>
        <p:spPr>
          <a:xfrm rot="16200000">
            <a:off x="3776248" y="3753943"/>
            <a:ext cx="797612" cy="750592"/>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zh-CN" altLang="en-US">
              <a:solidFill>
                <a:schemeClr val="bg1"/>
              </a:solidFill>
            </a:endParaRPr>
          </a:p>
        </p:txBody>
      </p:sp>
      <p:sp>
        <p:nvSpPr>
          <p:cNvPr id="21" name="TextBox 20"/>
          <p:cNvSpPr txBox="1"/>
          <p:nvPr/>
        </p:nvSpPr>
        <p:spPr>
          <a:xfrm>
            <a:off x="3843280" y="3843873"/>
            <a:ext cx="691146" cy="584741"/>
          </a:xfrm>
          <a:prstGeom prst="rect">
            <a:avLst/>
          </a:prstGeom>
          <a:noFill/>
          <a:ln>
            <a:noFill/>
          </a:ln>
        </p:spPr>
        <p:txBody>
          <a:bodyPr wrap="none" lIns="91406" tIns="45703" rIns="91406" bIns="45703" rtlCol="0">
            <a:spAutoFit/>
          </a:bodyPr>
          <a:lstStyle/>
          <a:p>
            <a:r>
              <a:rPr lang="en-US" altLang="zh-CN" sz="3200" dirty="0" smtClean="0">
                <a:solidFill>
                  <a:schemeClr val="bg1"/>
                </a:solidFill>
                <a:latin typeface="微软雅黑" panose="020B0503020204020204" pitchFamily="34" charset="-122"/>
                <a:ea typeface="微软雅黑" panose="020B0503020204020204" pitchFamily="34" charset="-122"/>
              </a:rPr>
              <a:t>05</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4735636" y="1229532"/>
            <a:ext cx="2021238" cy="369298"/>
          </a:xfrm>
          <a:prstGeom prst="rect">
            <a:avLst/>
          </a:prstGeom>
          <a:ln>
            <a:noFill/>
          </a:ln>
        </p:spPr>
        <p:txBody>
          <a:bodyPr lIns="91406" tIns="45703" rIns="91406" bIns="45703">
            <a:spAutoFit/>
          </a:bodyPr>
          <a:lstStyle/>
          <a:p>
            <a:pPr>
              <a:defRPr/>
            </a:pPr>
            <a:r>
              <a:rPr lang="zh-CN" altLang="en-US" b="1" dirty="0" smtClean="0">
                <a:solidFill>
                  <a:schemeClr val="tx1">
                    <a:lumMod val="95000"/>
                    <a:lumOff val="5000"/>
                  </a:schemeClr>
                </a:solidFill>
              </a:rPr>
              <a:t>技术路线</a:t>
            </a:r>
            <a:endParaRPr lang="zh-CN" altLang="en-US" b="1" dirty="0">
              <a:solidFill>
                <a:schemeClr val="tx1">
                  <a:lumMod val="95000"/>
                  <a:lumOff val="5000"/>
                </a:schemeClr>
              </a:solidFill>
            </a:endParaRPr>
          </a:p>
        </p:txBody>
      </p:sp>
      <p:sp>
        <p:nvSpPr>
          <p:cNvPr id="23" name="矩形 22"/>
          <p:cNvSpPr/>
          <p:nvPr/>
        </p:nvSpPr>
        <p:spPr bwMode="auto">
          <a:xfrm>
            <a:off x="4735636" y="2107694"/>
            <a:ext cx="2021238" cy="369298"/>
          </a:xfrm>
          <a:prstGeom prst="rect">
            <a:avLst/>
          </a:prstGeom>
          <a:ln>
            <a:noFill/>
          </a:ln>
        </p:spPr>
        <p:txBody>
          <a:bodyPr lIns="91406" tIns="45703" rIns="91406" bIns="45703">
            <a:spAutoFit/>
          </a:bodyPr>
          <a:lstStyle/>
          <a:p>
            <a:pPr>
              <a:defRPr/>
            </a:pPr>
            <a:r>
              <a:rPr lang="zh-CN" altLang="en-US" b="1" dirty="0" smtClean="0">
                <a:solidFill>
                  <a:schemeClr val="tx1">
                    <a:lumMod val="95000"/>
                    <a:lumOff val="5000"/>
                  </a:schemeClr>
                </a:solidFill>
              </a:rPr>
              <a:t>系统分析与设计</a:t>
            </a:r>
            <a:endParaRPr lang="zh-CN" altLang="en-US" b="1" dirty="0">
              <a:solidFill>
                <a:schemeClr val="tx1">
                  <a:lumMod val="95000"/>
                  <a:lumOff val="5000"/>
                </a:schemeClr>
              </a:solidFill>
            </a:endParaRPr>
          </a:p>
        </p:txBody>
      </p:sp>
      <p:sp>
        <p:nvSpPr>
          <p:cNvPr id="24" name="矩形 23"/>
          <p:cNvSpPr/>
          <p:nvPr/>
        </p:nvSpPr>
        <p:spPr bwMode="auto">
          <a:xfrm>
            <a:off x="4748212" y="2996306"/>
            <a:ext cx="2848918" cy="369298"/>
          </a:xfrm>
          <a:prstGeom prst="rect">
            <a:avLst/>
          </a:prstGeom>
          <a:ln>
            <a:noFill/>
          </a:ln>
        </p:spPr>
        <p:txBody>
          <a:bodyPr wrap="square" lIns="91406" tIns="45703" rIns="91406" bIns="45703">
            <a:spAutoFit/>
          </a:bodyPr>
          <a:lstStyle/>
          <a:p>
            <a:pPr>
              <a:defRPr/>
            </a:pPr>
            <a:r>
              <a:rPr lang="zh-CN" altLang="en-US" b="1" dirty="0" smtClean="0">
                <a:solidFill>
                  <a:schemeClr val="tx1">
                    <a:lumMod val="95000"/>
                    <a:lumOff val="5000"/>
                  </a:schemeClr>
                </a:solidFill>
              </a:rPr>
              <a:t>项目主要难题和解决方案</a:t>
            </a:r>
            <a:endParaRPr lang="zh-CN" altLang="en-US" b="1" dirty="0">
              <a:solidFill>
                <a:schemeClr val="tx1">
                  <a:lumMod val="95000"/>
                  <a:lumOff val="5000"/>
                </a:schemeClr>
              </a:solidFill>
            </a:endParaRPr>
          </a:p>
        </p:txBody>
      </p:sp>
      <p:sp>
        <p:nvSpPr>
          <p:cNvPr id="25" name="矩形 24"/>
          <p:cNvSpPr/>
          <p:nvPr/>
        </p:nvSpPr>
        <p:spPr bwMode="auto">
          <a:xfrm>
            <a:off x="4786556" y="3911540"/>
            <a:ext cx="2848918" cy="369298"/>
          </a:xfrm>
          <a:prstGeom prst="rect">
            <a:avLst/>
          </a:prstGeom>
          <a:ln>
            <a:noFill/>
          </a:ln>
        </p:spPr>
        <p:txBody>
          <a:bodyPr wrap="square" lIns="91406" tIns="45703" rIns="91406" bIns="45703">
            <a:spAutoFit/>
          </a:bodyPr>
          <a:lstStyle/>
          <a:p>
            <a:pPr>
              <a:defRPr/>
            </a:pPr>
            <a:r>
              <a:rPr lang="zh-CN" altLang="en-US" dirty="0">
                <a:solidFill>
                  <a:schemeClr val="tx1">
                    <a:lumMod val="95000"/>
                    <a:lumOff val="5000"/>
                  </a:schemeClr>
                </a:solidFill>
              </a:rPr>
              <a:t>结论</a:t>
            </a:r>
            <a:endParaRPr lang="zh-CN" altLang="en-US" b="1" dirty="0">
              <a:solidFill>
                <a:schemeClr val="tx1">
                  <a:lumMod val="95000"/>
                  <a:lumOff val="5000"/>
                </a:schemeClr>
              </a:solidFill>
            </a:endParaRPr>
          </a:p>
        </p:txBody>
      </p:sp>
    </p:spTree>
    <p:extLst>
      <p:ext uri="{BB962C8B-B14F-4D97-AF65-F5344CB8AC3E}">
        <p14:creationId xmlns:p14="http://schemas.microsoft.com/office/powerpoint/2010/main" val="92119503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4154137" y="376899"/>
            <a:ext cx="697615" cy="400103"/>
          </a:xfrm>
          <a:prstGeom prst="rect">
            <a:avLst/>
          </a:prstGeom>
          <a:noFill/>
          <a:ln>
            <a:noFill/>
          </a:ln>
        </p:spPr>
        <p:txBody>
          <a:bodyPr wrap="none" lIns="91434" tIns="45717" rIns="91434" bIns="45717" rtlCol="0">
            <a:spAutoFit/>
          </a:bodyPr>
          <a:lstStyle/>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缺</a:t>
            </a:r>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点</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48458" y="1284088"/>
            <a:ext cx="2780290" cy="3046954"/>
          </a:xfrm>
          <a:prstGeom prst="rect">
            <a:avLst/>
          </a:prstGeom>
          <a:noFill/>
        </p:spPr>
        <p:txBody>
          <a:bodyPr wrap="square" lIns="91406" tIns="45703" rIns="91406" bIns="45703" rtlCol="0">
            <a:spAutoFit/>
          </a:bodyPr>
          <a:lstStyle/>
          <a:p>
            <a:r>
              <a:rPr lang="en-US" altLang="zh-CN" sz="1200" dirty="0" smtClean="0"/>
              <a:t>      </a:t>
            </a:r>
            <a:r>
              <a:rPr lang="zh-CN" altLang="zh-CN" sz="1200" dirty="0" smtClean="0"/>
              <a:t>本</a:t>
            </a:r>
            <a:r>
              <a:rPr lang="zh-CN" altLang="zh-CN" sz="1200" dirty="0"/>
              <a:t>系统发帖时只支持发布一张照片</a:t>
            </a:r>
            <a:r>
              <a:rPr lang="zh-CN" altLang="zh-CN" sz="1200" dirty="0" smtClean="0"/>
              <a:t>。</a:t>
            </a:r>
            <a:endParaRPr lang="en-US" altLang="zh-CN" sz="1200" dirty="0" smtClean="0"/>
          </a:p>
          <a:p>
            <a:endParaRPr lang="zh-CN" altLang="zh-CN" sz="1200" dirty="0"/>
          </a:p>
          <a:p>
            <a:r>
              <a:rPr lang="en-US" altLang="zh-CN" sz="1200" dirty="0" smtClean="0"/>
              <a:t>      </a:t>
            </a:r>
            <a:r>
              <a:rPr lang="zh-CN" altLang="zh-CN" sz="1200" dirty="0" smtClean="0"/>
              <a:t>在线</a:t>
            </a:r>
            <a:r>
              <a:rPr lang="zh-CN" altLang="zh-CN" sz="1200" dirty="0"/>
              <a:t>聊天界面简陋，且不具备记录聊天内容功能，需要同时在线才可以进行沟通</a:t>
            </a:r>
            <a:r>
              <a:rPr lang="zh-CN" altLang="zh-CN" sz="1200" dirty="0" smtClean="0"/>
              <a:t>。</a:t>
            </a:r>
            <a:endParaRPr lang="en-US" altLang="zh-CN" sz="1200" dirty="0" smtClean="0"/>
          </a:p>
          <a:p>
            <a:endParaRPr lang="zh-CN" altLang="zh-CN" sz="1200" dirty="0"/>
          </a:p>
          <a:p>
            <a:r>
              <a:rPr lang="en-US" altLang="zh-CN" sz="1200" dirty="0" smtClean="0"/>
              <a:t>      </a:t>
            </a:r>
            <a:r>
              <a:rPr lang="zh-CN" altLang="zh-CN" sz="1200" dirty="0" smtClean="0"/>
              <a:t>对</a:t>
            </a:r>
            <a:r>
              <a:rPr lang="zh-CN" altLang="zh-CN" sz="1200" dirty="0"/>
              <a:t>用户输入的数据只有简单的校验功能</a:t>
            </a:r>
            <a:r>
              <a:rPr lang="zh-CN" altLang="zh-CN" sz="1200" dirty="0" smtClean="0"/>
              <a:t>。</a:t>
            </a:r>
            <a:endParaRPr lang="en-US" altLang="zh-CN" sz="1200" dirty="0" smtClean="0"/>
          </a:p>
          <a:p>
            <a:endParaRPr lang="zh-CN" altLang="zh-CN" sz="1200" dirty="0"/>
          </a:p>
          <a:p>
            <a:r>
              <a:rPr lang="en-US" altLang="zh-CN" sz="1200" dirty="0" smtClean="0"/>
              <a:t>      </a:t>
            </a:r>
            <a:r>
              <a:rPr lang="zh-CN" altLang="zh-CN" sz="1200" dirty="0" smtClean="0"/>
              <a:t>未</a:t>
            </a:r>
            <a:r>
              <a:rPr lang="zh-CN" altLang="zh-CN" sz="1200" dirty="0"/>
              <a:t>对试领养过程中领养申请被驳回的用户做出禁止再申请同一帖子的操作</a:t>
            </a:r>
            <a:r>
              <a:rPr lang="zh-CN" altLang="zh-CN" sz="1200" dirty="0" smtClean="0"/>
              <a:t>。</a:t>
            </a:r>
            <a:endParaRPr lang="en-US" altLang="zh-CN" sz="1200" dirty="0" smtClean="0"/>
          </a:p>
          <a:p>
            <a:endParaRPr lang="en-US" altLang="zh-CN" sz="1200" dirty="0"/>
          </a:p>
          <a:p>
            <a:r>
              <a:rPr lang="zh-CN" altLang="en-US" sz="1200" dirty="0" smtClean="0"/>
              <a:t>      现存</a:t>
            </a:r>
            <a:r>
              <a:rPr lang="zh-CN" altLang="en-US" sz="1200" dirty="0"/>
              <a:t>最大的问题就是对用户的实名制问题</a:t>
            </a:r>
            <a:r>
              <a:rPr lang="zh-CN" altLang="en-US" sz="1200" dirty="0" smtClean="0"/>
              <a:t>，无法防止</a:t>
            </a:r>
            <a:r>
              <a:rPr lang="zh-CN" altLang="en-US" sz="1200" dirty="0"/>
              <a:t>一些狗贩子冒充爱心人士来领养流浪</a:t>
            </a:r>
            <a:r>
              <a:rPr lang="zh-CN" altLang="en-US" sz="1200" dirty="0" smtClean="0"/>
              <a:t>狗。</a:t>
            </a:r>
            <a:endParaRPr lang="en-US" altLang="zh-CN" sz="1200" dirty="0"/>
          </a:p>
          <a:p>
            <a:endParaRPr lang="zh-CN" altLang="zh-CN" sz="1200" dirty="0"/>
          </a:p>
        </p:txBody>
      </p:sp>
      <p:sp>
        <p:nvSpPr>
          <p:cNvPr id="37" name="半闭框 36"/>
          <p:cNvSpPr/>
          <p:nvPr/>
        </p:nvSpPr>
        <p:spPr>
          <a:xfrm>
            <a:off x="4432442" y="120392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38" name="半闭框 37"/>
          <p:cNvSpPr/>
          <p:nvPr/>
        </p:nvSpPr>
        <p:spPr>
          <a:xfrm rot="10800000">
            <a:off x="8016330" y="381368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pic>
        <p:nvPicPr>
          <p:cNvPr id="45" name="Picture 2" descr="http://img1.cache.netease.com/catchpic/3/3D/3DDCE5E7AEE6EE6B41B788B6BE2650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52" y="1671349"/>
            <a:ext cx="3142365" cy="22945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830198" y="1359164"/>
            <a:ext cx="599552" cy="599633"/>
            <a:chOff x="4499992" y="267494"/>
            <a:chExt cx="599448" cy="599448"/>
          </a:xfrm>
        </p:grpSpPr>
        <p:grpSp>
          <p:nvGrpSpPr>
            <p:cNvPr id="20" name="组合 19"/>
            <p:cNvGrpSpPr/>
            <p:nvPr/>
          </p:nvGrpSpPr>
          <p:grpSpPr>
            <a:xfrm>
              <a:off x="4499992" y="267494"/>
              <a:ext cx="599448" cy="599448"/>
              <a:chOff x="4131160" y="713581"/>
              <a:chExt cx="881684" cy="881684"/>
            </a:xfrm>
          </p:grpSpPr>
          <p:sp>
            <p:nvSpPr>
              <p:cNvPr id="23" name="椭圆 22"/>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sp>
            <p:nvSpPr>
              <p:cNvPr id="26" name="椭圆 25"/>
              <p:cNvSpPr/>
              <p:nvPr/>
            </p:nvSpPr>
            <p:spPr>
              <a:xfrm>
                <a:off x="4237176" y="819597"/>
                <a:ext cx="669652" cy="669652"/>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400">
                  <a:solidFill>
                    <a:schemeClr val="tx1">
                      <a:lumMod val="65000"/>
                      <a:lumOff val="35000"/>
                    </a:schemeClr>
                  </a:solidFill>
                </a:endParaRPr>
              </a:p>
            </p:txBody>
          </p:sp>
        </p:grpSp>
        <p:sp>
          <p:nvSpPr>
            <p:cNvPr id="21"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3927180"/>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
            <a:ext cx="9145588" cy="5144393"/>
          </a:xfrm>
          <a:prstGeom prst="rect">
            <a:avLst/>
          </a:prstGeom>
        </p:spPr>
      </p:pic>
      <p:sp>
        <p:nvSpPr>
          <p:cNvPr id="39" name="矩形 38"/>
          <p:cNvSpPr/>
          <p:nvPr/>
        </p:nvSpPr>
        <p:spPr>
          <a:xfrm>
            <a:off x="766277" y="1117133"/>
            <a:ext cx="4814629" cy="923324"/>
          </a:xfrm>
          <a:prstGeom prst="rect">
            <a:avLst/>
          </a:prstGeom>
          <a:solidFill>
            <a:srgbClr val="FFFFFF">
              <a:alpha val="48000"/>
            </a:srgbClr>
          </a:solidFill>
        </p:spPr>
        <p:txBody>
          <a:bodyPr wrap="square" lIns="91434" tIns="45717" rIns="91434" bIns="45717">
            <a:spAutoFit/>
          </a:bodyPr>
          <a:lstStyle/>
          <a:p>
            <a:r>
              <a:rPr lang="zh-CN" altLang="en-US" sz="5400" b="1" dirty="0" smtClean="0">
                <a:solidFill>
                  <a:srgbClr val="0070C0"/>
                </a:solidFill>
                <a:latin typeface="微软雅黑" pitchFamily="34" charset="-122"/>
                <a:ea typeface="微软雅黑" pitchFamily="34" charset="-122"/>
              </a:rPr>
              <a:t>谢谢观看</a:t>
            </a:r>
            <a:endParaRPr lang="zh-CN" altLang="en-US" sz="5400" b="1" dirty="0">
              <a:solidFill>
                <a:srgbClr val="0070C0"/>
              </a:solidFill>
              <a:latin typeface="微软雅黑" pitchFamily="34" charset="-122"/>
              <a:ea typeface="微软雅黑" pitchFamily="34" charset="-122"/>
            </a:endParaRPr>
          </a:p>
        </p:txBody>
      </p:sp>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3319" y="3340821"/>
            <a:ext cx="391339" cy="367551"/>
          </a:xfrm>
          <a:prstGeom prst="rect">
            <a:avLst/>
          </a:prstGeom>
        </p:spPr>
      </p:pic>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87320" y="3411503"/>
            <a:ext cx="317950" cy="298624"/>
          </a:xfrm>
          <a:prstGeom prst="rect">
            <a:avLst/>
          </a:prstGeom>
        </p:spPr>
      </p:pic>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6972" y="710989"/>
            <a:ext cx="391339" cy="367551"/>
          </a:xfrm>
          <a:prstGeom prst="rect">
            <a:avLst/>
          </a:prstGeom>
        </p:spPr>
      </p:pic>
      <p:pic>
        <p:nvPicPr>
          <p:cNvPr id="51" name="图片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9213" y="2906819"/>
            <a:ext cx="317950" cy="298624"/>
          </a:xfrm>
          <a:prstGeom prst="rect">
            <a:avLst/>
          </a:prstGeom>
        </p:spPr>
      </p:pic>
      <p:sp>
        <p:nvSpPr>
          <p:cNvPr id="22" name="菱形 21"/>
          <p:cNvSpPr/>
          <p:nvPr/>
        </p:nvSpPr>
        <p:spPr>
          <a:xfrm>
            <a:off x="5808255" y="1735822"/>
            <a:ext cx="1409910" cy="1409666"/>
          </a:xfrm>
          <a:prstGeom prst="diamond">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sp>
        <p:nvSpPr>
          <p:cNvPr id="20" name="菱形 19"/>
          <p:cNvSpPr/>
          <p:nvPr/>
        </p:nvSpPr>
        <p:spPr>
          <a:xfrm>
            <a:off x="6078989" y="1407181"/>
            <a:ext cx="2067306" cy="2066948"/>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sp>
        <p:nvSpPr>
          <p:cNvPr id="3" name="矩形 2"/>
          <p:cNvSpPr/>
          <p:nvPr/>
        </p:nvSpPr>
        <p:spPr>
          <a:xfrm>
            <a:off x="785368" y="1864716"/>
            <a:ext cx="1645002" cy="830997"/>
          </a:xfrm>
          <a:prstGeom prst="rect">
            <a:avLst/>
          </a:prstGeom>
        </p:spPr>
        <p:txBody>
          <a:bodyPr wrap="none">
            <a:spAutoFit/>
          </a:bodyPr>
          <a:lstStyle/>
          <a:p>
            <a:r>
              <a:rPr lang="en-US" altLang="zh-CN" sz="4800" dirty="0" smtClean="0">
                <a:solidFill>
                  <a:schemeClr val="bg1">
                    <a:lumMod val="65000"/>
                  </a:schemeClr>
                </a:solidFill>
                <a:latin typeface="Agency FB" panose="020B0804020202020204" pitchFamily="34" charset="0"/>
              </a:rPr>
              <a:t>Thanks</a:t>
            </a:r>
            <a:endParaRPr lang="zh-CN" altLang="en-US" sz="4800" dirty="0">
              <a:solidFill>
                <a:schemeClr val="bg1">
                  <a:lumMod val="65000"/>
                </a:schemeClr>
              </a:solidFill>
              <a:latin typeface="Agency FB" panose="020B0804020202020204" pitchFamily="34" charset="0"/>
            </a:endParaRPr>
          </a:p>
        </p:txBody>
      </p:sp>
      <p:sp>
        <p:nvSpPr>
          <p:cNvPr id="26" name="圆角矩形 25"/>
          <p:cNvSpPr/>
          <p:nvPr/>
        </p:nvSpPr>
        <p:spPr bwMode="auto">
          <a:xfrm>
            <a:off x="2453511" y="2829256"/>
            <a:ext cx="1440160" cy="376187"/>
          </a:xfrm>
          <a:prstGeom prst="roundRect">
            <a:avLst/>
          </a:prstGeom>
          <a:solidFill>
            <a:schemeClr val="bg1"/>
          </a:solidFill>
          <a:ln w="3175" cap="flat" cmpd="sng" algn="ctr">
            <a:solidFill>
              <a:schemeClr val="bg1">
                <a:lumMod val="85000"/>
              </a:schemeClr>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1100" dirty="0">
                <a:ea typeface="微软雅黑" pitchFamily="34" charset="-122"/>
              </a:rPr>
              <a:t>苏宇</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100" b="1" i="0" u="none" strike="noStrike" cap="none" normalizeH="0" baseline="0" dirty="0" smtClean="0">
              <a:ln>
                <a:noFill/>
              </a:ln>
              <a:effectLst/>
              <a:latin typeface="Arial" pitchFamily="34" charset="0"/>
              <a:ea typeface="微软雅黑" pitchFamily="34"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smtClean="0">
                <a:ln>
                  <a:noFill/>
                </a:ln>
                <a:effectLst/>
                <a:latin typeface="Arial" pitchFamily="34" charset="0"/>
                <a:ea typeface="微软雅黑" pitchFamily="34" charset="-122"/>
              </a:rPr>
              <a:t>-</a:t>
            </a:r>
            <a:r>
              <a:rPr kumimoji="0" lang="zh-CN" altLang="en-US" sz="1100" b="1" i="0" u="none" strike="noStrike" cap="none" normalizeH="0" baseline="0" dirty="0" smtClean="0">
                <a:ln>
                  <a:noFill/>
                </a:ln>
                <a:effectLst/>
                <a:latin typeface="Arial" pitchFamily="34" charset="0"/>
                <a:ea typeface="微软雅黑" pitchFamily="34" charset="-122"/>
              </a:rPr>
              <a:t>软件</a:t>
            </a:r>
            <a:r>
              <a:rPr kumimoji="0" lang="en-US" altLang="zh-CN" sz="1100" b="1" i="0" u="none" strike="noStrike" cap="none" normalizeH="0" baseline="0" dirty="0" smtClean="0">
                <a:ln>
                  <a:noFill/>
                </a:ln>
                <a:effectLst/>
                <a:latin typeface="Arial" pitchFamily="34" charset="0"/>
                <a:ea typeface="微软雅黑" pitchFamily="34" charset="-122"/>
              </a:rPr>
              <a:t>15002</a:t>
            </a:r>
            <a:r>
              <a:rPr kumimoji="0" lang="zh-CN" altLang="en-US" sz="1100" b="1" i="0" u="none" strike="noStrike" cap="none" normalizeH="0" baseline="0" dirty="0" smtClean="0">
                <a:ln>
                  <a:noFill/>
                </a:ln>
                <a:effectLst/>
                <a:latin typeface="Arial" pitchFamily="34" charset="0"/>
                <a:ea typeface="微软雅黑" pitchFamily="34" charset="-122"/>
              </a:rPr>
              <a:t>班</a:t>
            </a:r>
          </a:p>
        </p:txBody>
      </p:sp>
    </p:spTree>
    <p:extLst>
      <p:ext uri="{BB962C8B-B14F-4D97-AF65-F5344CB8AC3E}">
        <p14:creationId xmlns:p14="http://schemas.microsoft.com/office/powerpoint/2010/main" val="746567385"/>
      </p:ext>
    </p:extLst>
  </p:cSld>
  <p:clrMapOvr>
    <a:masterClrMapping/>
  </p:clrMapOvr>
  <mc:AlternateContent xmlns:mc="http://schemas.openxmlformats.org/markup-compatibility/2006" xmlns:p14="http://schemas.microsoft.com/office/powerpoint/2010/main">
    <mc:Choice Requires="p14">
      <p:transition spd="slow" p14:dur="4000" advTm="3000">
        <p14:vortex dir="r"/>
        <p:sndAc>
          <p:stSnd loop="1">
            <p:snd r:embed="rId3" name="YR_091103.wav"/>
          </p:stSnd>
        </p:sndAc>
      </p:transition>
    </mc:Choice>
    <mc:Fallback xmlns="">
      <p:transition spd="slow" advTm="3000">
        <p:fade/>
        <p:sndAc>
          <p:stSnd loop="1">
            <p:snd r:embed="rId11" name="YR_091103.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菱形 7"/>
          <p:cNvSpPr/>
          <p:nvPr/>
        </p:nvSpPr>
        <p:spPr>
          <a:xfrm>
            <a:off x="1169362" y="1042547"/>
            <a:ext cx="3121225" cy="31206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sp>
        <p:nvSpPr>
          <p:cNvPr id="9" name="菱形 8"/>
          <p:cNvSpPr/>
          <p:nvPr/>
        </p:nvSpPr>
        <p:spPr>
          <a:xfrm>
            <a:off x="425644" y="1772416"/>
            <a:ext cx="1711922" cy="1711624"/>
          </a:xfrm>
          <a:prstGeom prst="diamond">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24" tIns="45712" rIns="91424" bIns="45712" rtlCol="0" anchor="ctr"/>
          <a:lstStyle/>
          <a:p>
            <a:pPr algn="ctr"/>
            <a:endParaRPr lang="zh-CN" altLang="en-US"/>
          </a:p>
        </p:txBody>
      </p:sp>
      <p:sp>
        <p:nvSpPr>
          <p:cNvPr id="12" name="TextBox 11"/>
          <p:cNvSpPr txBox="1"/>
          <p:nvPr/>
        </p:nvSpPr>
        <p:spPr>
          <a:xfrm>
            <a:off x="2251244" y="3137449"/>
            <a:ext cx="966041" cy="446260"/>
          </a:xfrm>
          <a:prstGeom prst="rect">
            <a:avLst/>
          </a:prstGeom>
          <a:noFill/>
        </p:spPr>
        <p:txBody>
          <a:bodyPr wrap="none" lIns="91424" tIns="45712" rIns="91424" bIns="45712" rtlCol="0">
            <a:spAutoFit/>
          </a:bodyPr>
          <a:lstStyle/>
          <a:p>
            <a:r>
              <a:rPr lang="en-US" altLang="zh-CN" sz="2300" dirty="0">
                <a:solidFill>
                  <a:schemeClr val="bg1"/>
                </a:solidFill>
                <a:cs typeface="Arial" panose="020B0604020202020204" pitchFamily="34" charset="0"/>
              </a:rPr>
              <a:t>PART</a:t>
            </a:r>
            <a:endParaRPr lang="zh-CN" altLang="en-US" sz="2300" dirty="0">
              <a:solidFill>
                <a:schemeClr val="bg1"/>
              </a:solidFill>
              <a:cs typeface="Arial" panose="020B0604020202020204" pitchFamily="34" charset="0"/>
            </a:endParaRPr>
          </a:p>
        </p:txBody>
      </p:sp>
      <p:sp>
        <p:nvSpPr>
          <p:cNvPr id="14" name="矩形 13"/>
          <p:cNvSpPr/>
          <p:nvPr/>
        </p:nvSpPr>
        <p:spPr>
          <a:xfrm>
            <a:off x="2088664" y="1549780"/>
            <a:ext cx="1217502" cy="1915895"/>
          </a:xfrm>
          <a:prstGeom prst="rect">
            <a:avLst/>
          </a:prstGeom>
        </p:spPr>
        <p:txBody>
          <a:bodyPr wrap="none" lIns="68565" tIns="34283" rIns="68565" bIns="34283">
            <a:spAutoFit/>
          </a:bodyPr>
          <a:lstStyle/>
          <a:p>
            <a:pPr algn="ctr" fontAlgn="auto">
              <a:spcBef>
                <a:spcPts val="0"/>
              </a:spcBef>
              <a:spcAft>
                <a:spcPts val="0"/>
              </a:spcAft>
              <a:defRPr/>
            </a:pPr>
            <a:r>
              <a:rPr lang="en-US" altLang="zh-CN" sz="12000" dirty="0">
                <a:solidFill>
                  <a:schemeClr val="bg1"/>
                </a:solidFill>
                <a:latin typeface="Agency FB" panose="020B0503020202020204" pitchFamily="34" charset="0"/>
                <a:ea typeface="微软雅黑" panose="020B0503020204020204" pitchFamily="34" charset="-122"/>
              </a:rPr>
              <a:t>01</a:t>
            </a:r>
            <a:endParaRPr lang="zh-CN" altLang="en-US" sz="12000" dirty="0">
              <a:solidFill>
                <a:schemeClr val="bg1"/>
              </a:solidFill>
              <a:latin typeface="Agency FB" panose="020B0503020202020204" pitchFamily="34" charset="0"/>
              <a:ea typeface="微软雅黑" panose="020B0503020204020204" pitchFamily="34" charset="-122"/>
            </a:endParaRPr>
          </a:p>
        </p:txBody>
      </p:sp>
      <p:sp>
        <p:nvSpPr>
          <p:cNvPr id="15" name="TextBox 14"/>
          <p:cNvSpPr txBox="1"/>
          <p:nvPr/>
        </p:nvSpPr>
        <p:spPr>
          <a:xfrm>
            <a:off x="4491729" y="1910146"/>
            <a:ext cx="3416279" cy="646311"/>
          </a:xfrm>
          <a:prstGeom prst="rect">
            <a:avLst/>
          </a:prstGeom>
          <a:noFill/>
        </p:spPr>
        <p:txBody>
          <a:bodyPr wrap="none" lIns="91420" tIns="45710" rIns="91420" bIns="45710" rtlCol="0">
            <a:spAutoFit/>
          </a:bodyPr>
          <a:lstStyle/>
          <a:p>
            <a:r>
              <a:rPr lang="zh-CN" altLang="en-US" sz="3600" dirty="0" smtClean="0">
                <a:solidFill>
                  <a:schemeClr val="accent1"/>
                </a:solidFill>
                <a:latin typeface="微软雅黑" panose="020B0503020204020204" pitchFamily="34" charset="-122"/>
                <a:ea typeface="微软雅黑" panose="020B0503020204020204" pitchFamily="34" charset="-122"/>
              </a:rPr>
              <a:t>项目背景和意义</a:t>
            </a:r>
            <a:endParaRPr lang="zh-CN" altLang="en-US" sz="3600" dirty="0">
              <a:solidFill>
                <a:schemeClr val="accent1"/>
              </a:solidFill>
              <a:latin typeface="微软雅黑" panose="020B0503020204020204" pitchFamily="34" charset="-122"/>
              <a:ea typeface="微软雅黑" panose="020B0503020204020204" pitchFamily="34" charset="-122"/>
            </a:endParaRPr>
          </a:p>
        </p:txBody>
      </p:sp>
      <p:sp>
        <p:nvSpPr>
          <p:cNvPr id="16" name="文本框 20"/>
          <p:cNvSpPr txBox="1"/>
          <p:nvPr/>
        </p:nvSpPr>
        <p:spPr>
          <a:xfrm>
            <a:off x="4765212" y="2695809"/>
            <a:ext cx="1036904" cy="315449"/>
          </a:xfrm>
          <a:prstGeom prst="rect">
            <a:avLst/>
          </a:prstGeom>
          <a:noFill/>
        </p:spPr>
        <p:txBody>
          <a:bodyPr wrap="square" lIns="68559" tIns="34279" rIns="68559" bIns="34279">
            <a:spAutoFit/>
          </a:bodyPr>
          <a:lstStyle/>
          <a:p>
            <a:pPr defTabSz="685583" fontAlgn="auto">
              <a:spcBef>
                <a:spcPts val="0"/>
              </a:spcBef>
              <a:spcAft>
                <a:spcPts val="0"/>
              </a:spcAft>
              <a:defRPr/>
            </a:pPr>
            <a:r>
              <a:rPr lang="zh-CN" altLang="en-US" sz="2400" baseline="-3000" dirty="0" smtClean="0">
                <a:solidFill>
                  <a:schemeClr val="accent3">
                    <a:lumMod val="50000"/>
                  </a:schemeClr>
                </a:solidFill>
                <a:ea typeface="微软雅黑" panose="020B0503020204020204" pitchFamily="34" charset="-122"/>
                <a:cs typeface="Arial" panose="020B0604020202020204" pitchFamily="34" charset="0"/>
              </a:rPr>
              <a:t>项目背景</a:t>
            </a:r>
            <a:endParaRPr lang="zh-CN" altLang="en-US" sz="2400" baseline="-3000" dirty="0">
              <a:solidFill>
                <a:schemeClr val="accent3">
                  <a:lumMod val="50000"/>
                </a:schemeClr>
              </a:solidFill>
              <a:ea typeface="微软雅黑" panose="020B0503020204020204" pitchFamily="34" charset="-122"/>
              <a:cs typeface="Arial" panose="020B0604020202020204" pitchFamily="34" charset="0"/>
            </a:endParaRPr>
          </a:p>
        </p:txBody>
      </p:sp>
      <p:sp>
        <p:nvSpPr>
          <p:cNvPr id="17" name="椭圆 16"/>
          <p:cNvSpPr/>
          <p:nvPr/>
        </p:nvSpPr>
        <p:spPr>
          <a:xfrm>
            <a:off x="4564469" y="2791298"/>
            <a:ext cx="124516" cy="124473"/>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91420" tIns="45710" rIns="91420" bIns="45710" rtlCol="0" anchor="ctr"/>
          <a:lstStyle/>
          <a:p>
            <a:pPr algn="ctr"/>
            <a:endParaRPr lang="zh-CN" altLang="en-US"/>
          </a:p>
        </p:txBody>
      </p:sp>
      <p:sp>
        <p:nvSpPr>
          <p:cNvPr id="23" name="椭圆 22"/>
          <p:cNvSpPr/>
          <p:nvPr/>
        </p:nvSpPr>
        <p:spPr>
          <a:xfrm>
            <a:off x="4564469" y="3236106"/>
            <a:ext cx="124516" cy="124473"/>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91420" tIns="45710" rIns="91420" bIns="45710" rtlCol="0" anchor="ctr"/>
          <a:lstStyle/>
          <a:p>
            <a:pPr algn="ctr"/>
            <a:endParaRPr lang="zh-CN" altLang="en-US"/>
          </a:p>
        </p:txBody>
      </p:sp>
      <p:sp>
        <p:nvSpPr>
          <p:cNvPr id="19" name="文本框 20"/>
          <p:cNvSpPr txBox="1"/>
          <p:nvPr/>
        </p:nvSpPr>
        <p:spPr>
          <a:xfrm>
            <a:off x="4777455" y="3137449"/>
            <a:ext cx="1036904" cy="315449"/>
          </a:xfrm>
          <a:prstGeom prst="rect">
            <a:avLst/>
          </a:prstGeom>
          <a:noFill/>
        </p:spPr>
        <p:txBody>
          <a:bodyPr wrap="square" lIns="68559" tIns="34279" rIns="68559" bIns="34279">
            <a:spAutoFit/>
          </a:bodyPr>
          <a:lstStyle/>
          <a:p>
            <a:pPr defTabSz="685583" fontAlgn="auto">
              <a:spcBef>
                <a:spcPts val="0"/>
              </a:spcBef>
              <a:spcAft>
                <a:spcPts val="0"/>
              </a:spcAft>
              <a:defRPr/>
            </a:pPr>
            <a:r>
              <a:rPr lang="zh-CN" altLang="en-US" sz="2400" baseline="-3000" dirty="0" smtClean="0">
                <a:solidFill>
                  <a:schemeClr val="accent3">
                    <a:lumMod val="50000"/>
                  </a:schemeClr>
                </a:solidFill>
                <a:ea typeface="微软雅黑" panose="020B0503020204020204" pitchFamily="34" charset="-122"/>
                <a:cs typeface="Arial" panose="020B0604020202020204" pitchFamily="34" charset="0"/>
              </a:rPr>
              <a:t>项目意义</a:t>
            </a:r>
            <a:endParaRPr lang="zh-CN" altLang="en-US" sz="2400" baseline="-3000" dirty="0">
              <a:solidFill>
                <a:schemeClr val="accent3">
                  <a:lumMod val="50000"/>
                </a:schemeClr>
              </a:solidFill>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367791760"/>
      </p:ext>
    </p:extLst>
  </p:cSld>
  <p:clrMapOvr>
    <a:masterClrMapping/>
  </p:clrMapOvr>
  <mc:AlternateContent xmlns:mc="http://schemas.openxmlformats.org/markup-compatibility/2006" xmlns:p14="http://schemas.microsoft.com/office/powerpoint/2010/main">
    <mc:Choice Requires="p14">
      <p:transition spd="slow" p14:dur="1100" advTm="6000">
        <p14:switch dir="r"/>
      </p:transition>
    </mc:Choice>
    <mc:Fallback xmlns="">
      <p:transition spd="slow" advTm="6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924722" y="391684"/>
            <a:ext cx="1980017" cy="400103"/>
          </a:xfrm>
          <a:prstGeom prst="rect">
            <a:avLst/>
          </a:prstGeom>
          <a:noFill/>
          <a:ln>
            <a:noFill/>
          </a:ln>
        </p:spPr>
        <p:txBody>
          <a:bodyPr wrap="none" lIns="91434" tIns="45717" rIns="91434" bIns="45717" rtlCol="0">
            <a:spAutoFit/>
          </a:bodyPr>
          <a:lstStyle/>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项目背景和意义</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48458" y="1284088"/>
            <a:ext cx="2780290" cy="2492956"/>
          </a:xfrm>
          <a:prstGeom prst="rect">
            <a:avLst/>
          </a:prstGeom>
          <a:noFill/>
        </p:spPr>
        <p:txBody>
          <a:bodyPr wrap="square" lIns="91406" tIns="45703" rIns="91406" bIns="45703" rtlCol="0">
            <a:spAutoFit/>
          </a:bodyPr>
          <a:lstStyle/>
          <a:p>
            <a:r>
              <a:rPr lang="en-US" altLang="zh-CN" sz="1200" dirty="0" smtClean="0"/>
              <a:t>       </a:t>
            </a:r>
            <a:r>
              <a:rPr lang="x-none" altLang="zh-CN" sz="1200" dirty="0" smtClean="0"/>
              <a:t>流浪狗一直都是社会的热点问题</a:t>
            </a:r>
            <a:r>
              <a:rPr lang="x-none" altLang="zh-CN" sz="1200" dirty="0"/>
              <a:t>，近年来流浪狗的数量剧增又将这一话题推至风口浪尖。虽然有很多爱狗人士自发收留它们，但这也只是杯水车薪</a:t>
            </a:r>
            <a:r>
              <a:rPr lang="x-none" altLang="zh-CN" sz="1200" dirty="0" smtClean="0"/>
              <a:t>。</a:t>
            </a:r>
            <a:endParaRPr lang="en-US" altLang="zh-CN" sz="1200" dirty="0" smtClean="0"/>
          </a:p>
          <a:p>
            <a:endParaRPr lang="en-US" altLang="zh-CN" sz="1200" dirty="0"/>
          </a:p>
          <a:p>
            <a:endParaRPr lang="en-US" altLang="zh-CN" sz="1200" dirty="0" smtClean="0"/>
          </a:p>
          <a:p>
            <a:endParaRPr lang="en-US" altLang="zh-CN" sz="1200" dirty="0"/>
          </a:p>
          <a:p>
            <a:endParaRPr lang="en-US" altLang="zh-CN" sz="1200" dirty="0" smtClean="0"/>
          </a:p>
          <a:p>
            <a:endParaRPr lang="en-US" altLang="zh-CN" sz="1200" dirty="0" smtClean="0"/>
          </a:p>
          <a:p>
            <a:r>
              <a:rPr lang="en-US" altLang="zh-CN" sz="1200" dirty="0"/>
              <a:t> </a:t>
            </a:r>
            <a:r>
              <a:rPr lang="en-US" altLang="zh-CN" sz="1200" dirty="0" smtClean="0"/>
              <a:t>      </a:t>
            </a:r>
            <a:r>
              <a:rPr lang="x-none" altLang="zh-CN" sz="1200" dirty="0" smtClean="0"/>
              <a:t>为了能从根本上解决这一问题</a:t>
            </a:r>
            <a:r>
              <a:rPr lang="x-none" altLang="zh-CN" sz="1200" dirty="0"/>
              <a:t>，使这些流浪狗能够重新融入新的家庭，一个具有线上领养流程的流浪狗资讯社区就显得格外重要。</a:t>
            </a:r>
            <a:endParaRPr lang="zh-CN" altLang="zh-CN" sz="1200" dirty="0"/>
          </a:p>
        </p:txBody>
      </p:sp>
      <p:grpSp>
        <p:nvGrpSpPr>
          <p:cNvPr id="22" name="组合 21"/>
          <p:cNvGrpSpPr/>
          <p:nvPr/>
        </p:nvGrpSpPr>
        <p:grpSpPr>
          <a:xfrm>
            <a:off x="824507" y="1443425"/>
            <a:ext cx="599552" cy="599633"/>
            <a:chOff x="4499992" y="267494"/>
            <a:chExt cx="599448" cy="599448"/>
          </a:xfrm>
        </p:grpSpPr>
        <p:sp>
          <p:nvSpPr>
            <p:cNvPr id="25" name="椭圆 24"/>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37" name="半闭框 36"/>
          <p:cNvSpPr/>
          <p:nvPr/>
        </p:nvSpPr>
        <p:spPr>
          <a:xfrm>
            <a:off x="4432442" y="120392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38" name="半闭框 37"/>
          <p:cNvSpPr/>
          <p:nvPr/>
        </p:nvSpPr>
        <p:spPr>
          <a:xfrm rot="10800000">
            <a:off x="8016330" y="381368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40" name="TextBox 39"/>
          <p:cNvSpPr txBox="1"/>
          <p:nvPr/>
        </p:nvSpPr>
        <p:spPr>
          <a:xfrm>
            <a:off x="801123" y="1558578"/>
            <a:ext cx="646319" cy="369326"/>
          </a:xfrm>
          <a:prstGeom prst="rect">
            <a:avLst/>
          </a:prstGeom>
          <a:noFill/>
          <a:ln>
            <a:noFill/>
          </a:ln>
        </p:spPr>
        <p:txBody>
          <a:bodyPr wrap="none" lIns="91434" tIns="45717" rIns="91434" bIns="45717" rtlCol="0">
            <a:spAutoFit/>
          </a:body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背景</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801123" y="3070514"/>
            <a:ext cx="599552" cy="599633"/>
            <a:chOff x="4499992" y="267494"/>
            <a:chExt cx="599448" cy="599448"/>
          </a:xfrm>
        </p:grpSpPr>
        <p:sp>
          <p:nvSpPr>
            <p:cNvPr id="42" name="椭圆 41"/>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44" name="TextBox 43"/>
          <p:cNvSpPr txBox="1"/>
          <p:nvPr/>
        </p:nvSpPr>
        <p:spPr>
          <a:xfrm>
            <a:off x="806815" y="3215661"/>
            <a:ext cx="646319" cy="369326"/>
          </a:xfrm>
          <a:prstGeom prst="rect">
            <a:avLst/>
          </a:prstGeom>
          <a:noFill/>
          <a:ln>
            <a:noFill/>
          </a:ln>
        </p:spPr>
        <p:txBody>
          <a:bodyPr wrap="none" lIns="91434" tIns="45717" rIns="91434" bIns="45717" rtlCol="0">
            <a:spAutoFit/>
          </a:bodyPr>
          <a:lstStyle/>
          <a:p>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意义</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5" name="Picture 2" descr="http://img1.cache.netease.com/catchpic/3/3D/3DDCE5E7AEE6EE6B41B788B6BE2650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52" y="1671349"/>
            <a:ext cx="3142365" cy="229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015515"/>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菱形 7"/>
          <p:cNvSpPr/>
          <p:nvPr/>
        </p:nvSpPr>
        <p:spPr>
          <a:xfrm>
            <a:off x="1169362" y="1042547"/>
            <a:ext cx="3121225" cy="31206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sp>
        <p:nvSpPr>
          <p:cNvPr id="9" name="菱形 8"/>
          <p:cNvSpPr/>
          <p:nvPr/>
        </p:nvSpPr>
        <p:spPr>
          <a:xfrm>
            <a:off x="425644" y="1772416"/>
            <a:ext cx="1711922" cy="1711624"/>
          </a:xfrm>
          <a:prstGeom prst="diamond">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24" tIns="45712" rIns="91424" bIns="45712" rtlCol="0" anchor="ctr"/>
          <a:lstStyle/>
          <a:p>
            <a:pPr algn="ctr"/>
            <a:endParaRPr lang="zh-CN" altLang="en-US"/>
          </a:p>
        </p:txBody>
      </p:sp>
      <p:sp>
        <p:nvSpPr>
          <p:cNvPr id="12" name="TextBox 11"/>
          <p:cNvSpPr txBox="1"/>
          <p:nvPr/>
        </p:nvSpPr>
        <p:spPr>
          <a:xfrm>
            <a:off x="2251244" y="3137449"/>
            <a:ext cx="966041" cy="446260"/>
          </a:xfrm>
          <a:prstGeom prst="rect">
            <a:avLst/>
          </a:prstGeom>
          <a:noFill/>
        </p:spPr>
        <p:txBody>
          <a:bodyPr wrap="none" lIns="91424" tIns="45712" rIns="91424" bIns="45712" rtlCol="0">
            <a:spAutoFit/>
          </a:bodyPr>
          <a:lstStyle/>
          <a:p>
            <a:r>
              <a:rPr lang="en-US" altLang="zh-CN" sz="2300" dirty="0">
                <a:solidFill>
                  <a:schemeClr val="bg1"/>
                </a:solidFill>
                <a:cs typeface="Arial" panose="020B0604020202020204" pitchFamily="34" charset="0"/>
              </a:rPr>
              <a:t>PART</a:t>
            </a:r>
            <a:endParaRPr lang="zh-CN" altLang="en-US" sz="2300" dirty="0">
              <a:solidFill>
                <a:schemeClr val="bg1"/>
              </a:solidFill>
              <a:cs typeface="Arial" panose="020B0604020202020204" pitchFamily="34" charset="0"/>
            </a:endParaRPr>
          </a:p>
        </p:txBody>
      </p:sp>
      <p:sp>
        <p:nvSpPr>
          <p:cNvPr id="14" name="矩形 13"/>
          <p:cNvSpPr/>
          <p:nvPr/>
        </p:nvSpPr>
        <p:spPr>
          <a:xfrm>
            <a:off x="1930073" y="1549780"/>
            <a:ext cx="1534685" cy="1915895"/>
          </a:xfrm>
          <a:prstGeom prst="rect">
            <a:avLst/>
          </a:prstGeom>
        </p:spPr>
        <p:txBody>
          <a:bodyPr wrap="none" lIns="68565" tIns="34283" rIns="68565" bIns="34283">
            <a:spAutoFit/>
          </a:bodyPr>
          <a:lstStyle/>
          <a:p>
            <a:pPr algn="ctr" fontAlgn="auto">
              <a:spcBef>
                <a:spcPts val="0"/>
              </a:spcBef>
              <a:spcAft>
                <a:spcPts val="0"/>
              </a:spcAft>
              <a:defRPr/>
            </a:pPr>
            <a:r>
              <a:rPr lang="en-US" altLang="zh-CN" sz="12000" dirty="0" smtClean="0">
                <a:solidFill>
                  <a:schemeClr val="bg1"/>
                </a:solidFill>
                <a:latin typeface="Agency FB" panose="020B0503020202020204" pitchFamily="34" charset="0"/>
                <a:ea typeface="微软雅黑" panose="020B0503020204020204" pitchFamily="34" charset="-122"/>
              </a:rPr>
              <a:t>02</a:t>
            </a:r>
            <a:endParaRPr lang="zh-CN" altLang="en-US" sz="12000" dirty="0">
              <a:solidFill>
                <a:schemeClr val="bg1"/>
              </a:solidFill>
              <a:latin typeface="Agency FB" panose="020B0503020202020204" pitchFamily="34" charset="0"/>
              <a:ea typeface="微软雅黑" panose="020B0503020204020204" pitchFamily="34" charset="-122"/>
            </a:endParaRPr>
          </a:p>
        </p:txBody>
      </p:sp>
      <p:sp>
        <p:nvSpPr>
          <p:cNvPr id="15" name="TextBox 14"/>
          <p:cNvSpPr txBox="1"/>
          <p:nvPr/>
        </p:nvSpPr>
        <p:spPr>
          <a:xfrm>
            <a:off x="4491729" y="1910146"/>
            <a:ext cx="2031285" cy="646311"/>
          </a:xfrm>
          <a:prstGeom prst="rect">
            <a:avLst/>
          </a:prstGeom>
          <a:noFill/>
        </p:spPr>
        <p:txBody>
          <a:bodyPr wrap="none" lIns="91420" tIns="45710" rIns="91420" bIns="45710" rtlCol="0">
            <a:spAutoFit/>
          </a:bodyPr>
          <a:lstStyle/>
          <a:p>
            <a:r>
              <a:rPr lang="zh-CN" altLang="en-US" sz="3600" dirty="0" smtClean="0">
                <a:solidFill>
                  <a:schemeClr val="accent1"/>
                </a:solidFill>
                <a:latin typeface="微软雅黑" panose="020B0503020204020204" pitchFamily="34" charset="-122"/>
                <a:ea typeface="微软雅黑" panose="020B0503020204020204" pitchFamily="34" charset="-122"/>
              </a:rPr>
              <a:t>技术路线</a:t>
            </a:r>
            <a:endParaRPr lang="zh-CN" altLang="en-US" sz="3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9078639"/>
      </p:ext>
    </p:extLst>
  </p:cSld>
  <p:clrMapOvr>
    <a:masterClrMapping/>
  </p:clrMapOvr>
  <mc:AlternateContent xmlns:mc="http://schemas.openxmlformats.org/markup-compatibility/2006" xmlns:p14="http://schemas.microsoft.com/office/powerpoint/2010/main">
    <mc:Choice Requires="p14">
      <p:transition spd="slow" p14:dur="1100" advTm="6000">
        <p14:switch dir="r"/>
      </p:transition>
    </mc:Choice>
    <mc:Fallback xmlns="">
      <p:transition spd="slow" advTm="6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924722" y="391684"/>
            <a:ext cx="1210576" cy="400103"/>
          </a:xfrm>
          <a:prstGeom prst="rect">
            <a:avLst/>
          </a:prstGeom>
          <a:noFill/>
          <a:ln>
            <a:noFill/>
          </a:ln>
        </p:spPr>
        <p:txBody>
          <a:bodyPr wrap="none" lIns="91434" tIns="45717" rIns="91434" bIns="45717" rtlCol="0">
            <a:spAutoFit/>
          </a:bodyPr>
          <a:lstStyle/>
          <a:p>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技术路线</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48458" y="1284088"/>
            <a:ext cx="2780290" cy="3600951"/>
          </a:xfrm>
          <a:prstGeom prst="rect">
            <a:avLst/>
          </a:prstGeom>
          <a:noFill/>
        </p:spPr>
        <p:txBody>
          <a:bodyPr wrap="square" lIns="91406" tIns="45703" rIns="91406" bIns="45703" rtlCol="0">
            <a:spAutoFit/>
          </a:bodyPr>
          <a:lstStyle/>
          <a:p>
            <a:r>
              <a:rPr lang="en-US" altLang="zh-CN" sz="1200" dirty="0" smtClean="0"/>
              <a:t>     </a:t>
            </a:r>
            <a:r>
              <a:rPr lang="zh-CN" altLang="zh-CN" sz="1200" dirty="0" smtClean="0"/>
              <a:t>本</a:t>
            </a:r>
            <a:r>
              <a:rPr lang="zh-CN" altLang="zh-CN" sz="1200" dirty="0"/>
              <a:t>系统采用</a:t>
            </a:r>
            <a:r>
              <a:rPr lang="en-US" altLang="zh-CN" sz="1200" dirty="0"/>
              <a:t>B/S</a:t>
            </a:r>
            <a:r>
              <a:rPr lang="zh-CN" altLang="zh-CN" sz="1200" dirty="0"/>
              <a:t>架构，开发工具选用</a:t>
            </a:r>
            <a:r>
              <a:rPr lang="en-US" altLang="zh-CN" sz="1200" dirty="0"/>
              <a:t>STS</a:t>
            </a:r>
            <a:r>
              <a:rPr lang="zh-CN" altLang="zh-CN" sz="1200" dirty="0"/>
              <a:t>，项目管理选择</a:t>
            </a:r>
            <a:r>
              <a:rPr lang="en-US" altLang="zh-CN" sz="1200" dirty="0"/>
              <a:t>Maven</a:t>
            </a:r>
            <a:r>
              <a:rPr lang="zh-CN" altLang="zh-CN" sz="1200" dirty="0" smtClean="0"/>
              <a:t>，数据库</a:t>
            </a:r>
            <a:r>
              <a:rPr lang="zh-CN" altLang="zh-CN" sz="1200" dirty="0"/>
              <a:t>服务器使用</a:t>
            </a:r>
            <a:r>
              <a:rPr lang="en-US" altLang="zh-CN" sz="1200" dirty="0"/>
              <a:t>MySQL5.7</a:t>
            </a:r>
            <a:r>
              <a:rPr lang="zh-CN" altLang="zh-CN" sz="1200" dirty="0"/>
              <a:t>，</a:t>
            </a:r>
            <a:r>
              <a:rPr lang="en-US" altLang="zh-CN" sz="1200" dirty="0"/>
              <a:t>WEB</a:t>
            </a:r>
            <a:r>
              <a:rPr lang="zh-CN" altLang="zh-CN" sz="1200" dirty="0"/>
              <a:t>服务器使用</a:t>
            </a:r>
            <a:r>
              <a:rPr lang="en-US" altLang="zh-CN" sz="1200" dirty="0"/>
              <a:t>Tomcat</a:t>
            </a:r>
            <a:r>
              <a:rPr lang="zh-CN" altLang="zh-CN" sz="1200" dirty="0"/>
              <a:t>，数据库图形化界面</a:t>
            </a:r>
            <a:r>
              <a:rPr lang="zh-CN" altLang="zh-CN" sz="1200" dirty="0" smtClean="0"/>
              <a:t>选择</a:t>
            </a:r>
            <a:r>
              <a:rPr lang="en-US" altLang="zh-CN" sz="1200" smtClean="0"/>
              <a:t>Navicat</a:t>
            </a:r>
            <a:r>
              <a:rPr lang="zh-CN" altLang="zh-CN" sz="1200" smtClean="0"/>
              <a:t>。</a:t>
            </a:r>
            <a:endParaRPr lang="en-US" altLang="zh-CN" sz="1200" dirty="0"/>
          </a:p>
          <a:p>
            <a:endParaRPr lang="en-US" altLang="zh-CN" sz="1200" dirty="0"/>
          </a:p>
          <a:p>
            <a:endParaRPr lang="en-US" altLang="zh-CN" sz="1200" dirty="0" smtClean="0"/>
          </a:p>
          <a:p>
            <a:endParaRPr lang="en-US" altLang="zh-CN" sz="1200" dirty="0" smtClean="0"/>
          </a:p>
          <a:p>
            <a:r>
              <a:rPr lang="zh-CN" altLang="zh-CN" sz="1200" dirty="0" smtClean="0"/>
              <a:t>开发框架</a:t>
            </a:r>
            <a:r>
              <a:rPr lang="zh-CN" altLang="en-US" sz="1200" dirty="0" smtClean="0"/>
              <a:t>：</a:t>
            </a:r>
            <a:r>
              <a:rPr lang="en-US" altLang="zh-CN" sz="1200" dirty="0" err="1" smtClean="0"/>
              <a:t>SpringBoot</a:t>
            </a:r>
            <a:r>
              <a:rPr lang="zh-CN" altLang="en-US" sz="1200" dirty="0" smtClean="0"/>
              <a:t>，</a:t>
            </a:r>
            <a:r>
              <a:rPr lang="en-US" altLang="zh-CN" sz="1200" dirty="0" smtClean="0"/>
              <a:t>SSM</a:t>
            </a:r>
            <a:r>
              <a:rPr lang="zh-CN" altLang="en-US" sz="1200" dirty="0" smtClean="0"/>
              <a:t>。</a:t>
            </a:r>
            <a:endParaRPr lang="en-US" altLang="zh-CN" sz="1200" dirty="0" smtClean="0"/>
          </a:p>
          <a:p>
            <a:endParaRPr lang="en-US" altLang="zh-CN" sz="1200" dirty="0"/>
          </a:p>
          <a:p>
            <a:r>
              <a:rPr lang="zh-CN" altLang="en-US" sz="1200" dirty="0" smtClean="0"/>
              <a:t>在线接口测试：</a:t>
            </a:r>
            <a:r>
              <a:rPr lang="en-US" altLang="zh-CN" sz="1200" dirty="0" err="1" smtClean="0"/>
              <a:t>SwaggerUI</a:t>
            </a:r>
            <a:r>
              <a:rPr lang="zh-CN" altLang="en-US" sz="1200" dirty="0" smtClean="0"/>
              <a:t>。</a:t>
            </a:r>
            <a:endParaRPr lang="en-US" altLang="zh-CN" sz="1200" dirty="0" smtClean="0"/>
          </a:p>
          <a:p>
            <a:endParaRPr lang="en-US" altLang="zh-CN" sz="1200" dirty="0" smtClean="0"/>
          </a:p>
          <a:p>
            <a:r>
              <a:rPr lang="zh-CN" altLang="en-US" sz="1200" dirty="0" smtClean="0"/>
              <a:t>定时发送邮件：</a:t>
            </a:r>
            <a:r>
              <a:rPr lang="en-US" altLang="zh-CN" sz="1200" dirty="0" smtClean="0"/>
              <a:t>Quartz</a:t>
            </a:r>
            <a:r>
              <a:rPr lang="zh-CN" altLang="zh-CN" sz="1200" dirty="0" smtClean="0"/>
              <a:t>。</a:t>
            </a:r>
            <a:endParaRPr lang="en-US" altLang="zh-CN" sz="1200" dirty="0" smtClean="0"/>
          </a:p>
          <a:p>
            <a:endParaRPr lang="en-US" altLang="zh-CN" sz="1200" dirty="0" smtClean="0"/>
          </a:p>
          <a:p>
            <a:r>
              <a:rPr lang="zh-CN" altLang="en-US" sz="1200" dirty="0" smtClean="0"/>
              <a:t>前端页面：</a:t>
            </a:r>
            <a:r>
              <a:rPr lang="en-US" altLang="zh-CN" sz="1200" dirty="0" smtClean="0"/>
              <a:t>Bootstrap</a:t>
            </a:r>
            <a:r>
              <a:rPr lang="zh-CN" altLang="en-US" sz="1200" dirty="0" smtClean="0"/>
              <a:t>。</a:t>
            </a:r>
            <a:endParaRPr lang="en-US" altLang="zh-CN" sz="1200" dirty="0" smtClean="0"/>
          </a:p>
          <a:p>
            <a:endParaRPr lang="en-US" altLang="zh-CN" sz="1200" dirty="0" smtClean="0"/>
          </a:p>
          <a:p>
            <a:r>
              <a:rPr lang="zh-CN" altLang="en-US" sz="1200" dirty="0" smtClean="0"/>
              <a:t>缓存技术：</a:t>
            </a:r>
            <a:r>
              <a:rPr lang="en-US" altLang="zh-CN" sz="1200" dirty="0" err="1" smtClean="0"/>
              <a:t>Ehcache</a:t>
            </a:r>
            <a:r>
              <a:rPr lang="zh-CN" altLang="en-US" sz="1200" dirty="0" smtClean="0"/>
              <a:t>。</a:t>
            </a:r>
            <a:endParaRPr lang="en-US" altLang="zh-CN" sz="1200" dirty="0" smtClean="0"/>
          </a:p>
          <a:p>
            <a:endParaRPr lang="en-US" altLang="zh-CN" sz="1200" dirty="0" smtClean="0"/>
          </a:p>
          <a:p>
            <a:r>
              <a:rPr lang="zh-CN" altLang="en-US" sz="1200" dirty="0" smtClean="0"/>
              <a:t>代码简化：</a:t>
            </a:r>
            <a:r>
              <a:rPr lang="en-US" altLang="zh-CN" sz="1200" dirty="0" smtClean="0"/>
              <a:t>Lombok</a:t>
            </a:r>
            <a:r>
              <a:rPr lang="zh-CN" altLang="en-US" sz="1200" dirty="0" smtClean="0"/>
              <a:t>。</a:t>
            </a:r>
            <a:endParaRPr lang="en-US" altLang="zh-CN" sz="1200" dirty="0" smtClean="0"/>
          </a:p>
        </p:txBody>
      </p:sp>
      <p:grpSp>
        <p:nvGrpSpPr>
          <p:cNvPr id="22" name="组合 21"/>
          <p:cNvGrpSpPr/>
          <p:nvPr/>
        </p:nvGrpSpPr>
        <p:grpSpPr>
          <a:xfrm>
            <a:off x="824507" y="1443425"/>
            <a:ext cx="599552" cy="599633"/>
            <a:chOff x="4499992" y="267494"/>
            <a:chExt cx="599448" cy="599448"/>
          </a:xfrm>
        </p:grpSpPr>
        <p:sp>
          <p:nvSpPr>
            <p:cNvPr id="25" name="椭圆 24"/>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37" name="半闭框 36"/>
          <p:cNvSpPr/>
          <p:nvPr/>
        </p:nvSpPr>
        <p:spPr>
          <a:xfrm>
            <a:off x="4432442" y="120392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sp>
        <p:nvSpPr>
          <p:cNvPr id="38" name="半闭框 37"/>
          <p:cNvSpPr/>
          <p:nvPr/>
        </p:nvSpPr>
        <p:spPr>
          <a:xfrm rot="10800000">
            <a:off x="8016330" y="3813685"/>
            <a:ext cx="576164" cy="45505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endParaRPr lang="zh-CN" altLang="en-US">
              <a:solidFill>
                <a:schemeClr val="tx1"/>
              </a:solidFill>
            </a:endParaRPr>
          </a:p>
        </p:txBody>
      </p:sp>
      <p:grpSp>
        <p:nvGrpSpPr>
          <p:cNvPr id="41" name="组合 40"/>
          <p:cNvGrpSpPr/>
          <p:nvPr/>
        </p:nvGrpSpPr>
        <p:grpSpPr>
          <a:xfrm>
            <a:off x="789278" y="2818643"/>
            <a:ext cx="599552" cy="599633"/>
            <a:chOff x="4499992" y="267494"/>
            <a:chExt cx="599448" cy="599448"/>
          </a:xfrm>
        </p:grpSpPr>
        <p:sp>
          <p:nvSpPr>
            <p:cNvPr id="42" name="椭圆 41"/>
            <p:cNvSpPr/>
            <p:nvPr/>
          </p:nvSpPr>
          <p:spPr>
            <a:xfrm>
              <a:off x="4499992" y="267494"/>
              <a:ext cx="599448" cy="599448"/>
            </a:xfrm>
            <a:prstGeom prst="ellipse">
              <a:avLst/>
            </a:prstGeom>
            <a:gradFill flip="none" rotWithShape="1">
              <a:gsLst>
                <a:gs pos="45000">
                  <a:schemeClr val="bg1"/>
                </a:gs>
                <a:gs pos="100000">
                  <a:schemeClr val="bg1">
                    <a:lumMod val="85000"/>
                  </a:schemeClr>
                </a:gs>
              </a:gsLst>
              <a:lin ang="18000000" scaled="0"/>
              <a:tileRect/>
            </a:gra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44" name="TextBox 43"/>
          <p:cNvSpPr txBox="1"/>
          <p:nvPr/>
        </p:nvSpPr>
        <p:spPr>
          <a:xfrm>
            <a:off x="786826" y="2933796"/>
            <a:ext cx="646319" cy="369326"/>
          </a:xfrm>
          <a:prstGeom prst="rect">
            <a:avLst/>
          </a:prstGeom>
          <a:noFill/>
          <a:ln>
            <a:noFill/>
          </a:ln>
        </p:spPr>
        <p:txBody>
          <a:bodyPr wrap="none" lIns="91434" tIns="45717" rIns="91434" bIns="45717" rtlCol="0">
            <a:spAutoFit/>
          </a:bodyPr>
          <a:lstStyle/>
          <a:p>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技术</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806815" y="1558578"/>
            <a:ext cx="646319" cy="369326"/>
          </a:xfrm>
          <a:prstGeom prst="rect">
            <a:avLst/>
          </a:prstGeom>
          <a:noFill/>
          <a:ln>
            <a:noFill/>
          </a:ln>
        </p:spPr>
        <p:txBody>
          <a:bodyPr wrap="none" lIns="91434" tIns="45717" rIns="91434" bIns="45717" rtlCol="0">
            <a:spAutoFit/>
          </a:bodyPr>
          <a:lstStyle/>
          <a:p>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环境</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1026" name="Picture 2" descr="http://img1.cache.netease.com/catchpic/3/3D/3DDCE5E7AEE6EE6B41B788B6BE2650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52" y="1671349"/>
            <a:ext cx="3142365" cy="229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410724"/>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菱形 7"/>
          <p:cNvSpPr/>
          <p:nvPr/>
        </p:nvSpPr>
        <p:spPr>
          <a:xfrm>
            <a:off x="1169362" y="1042547"/>
            <a:ext cx="3121225" cy="31206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sp>
        <p:nvSpPr>
          <p:cNvPr id="9" name="菱形 8"/>
          <p:cNvSpPr/>
          <p:nvPr/>
        </p:nvSpPr>
        <p:spPr>
          <a:xfrm>
            <a:off x="425644" y="1772416"/>
            <a:ext cx="1711922" cy="1711624"/>
          </a:xfrm>
          <a:prstGeom prst="diamond">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24" tIns="45712" rIns="91424" bIns="45712" rtlCol="0" anchor="ctr"/>
          <a:lstStyle/>
          <a:p>
            <a:pPr algn="ctr"/>
            <a:endParaRPr lang="zh-CN" altLang="en-US"/>
          </a:p>
        </p:txBody>
      </p:sp>
      <p:sp>
        <p:nvSpPr>
          <p:cNvPr id="12" name="TextBox 11"/>
          <p:cNvSpPr txBox="1"/>
          <p:nvPr/>
        </p:nvSpPr>
        <p:spPr>
          <a:xfrm>
            <a:off x="2251244" y="3137449"/>
            <a:ext cx="966041" cy="446260"/>
          </a:xfrm>
          <a:prstGeom prst="rect">
            <a:avLst/>
          </a:prstGeom>
          <a:noFill/>
        </p:spPr>
        <p:txBody>
          <a:bodyPr wrap="none" lIns="91424" tIns="45712" rIns="91424" bIns="45712" rtlCol="0">
            <a:spAutoFit/>
          </a:bodyPr>
          <a:lstStyle/>
          <a:p>
            <a:r>
              <a:rPr lang="en-US" altLang="zh-CN" sz="2300" dirty="0">
                <a:solidFill>
                  <a:schemeClr val="bg1"/>
                </a:solidFill>
                <a:cs typeface="Arial" panose="020B0604020202020204" pitchFamily="34" charset="0"/>
              </a:rPr>
              <a:t>PART</a:t>
            </a:r>
            <a:endParaRPr lang="zh-CN" altLang="en-US" sz="2300" dirty="0">
              <a:solidFill>
                <a:schemeClr val="bg1"/>
              </a:solidFill>
              <a:cs typeface="Arial" panose="020B0604020202020204" pitchFamily="34" charset="0"/>
            </a:endParaRPr>
          </a:p>
        </p:txBody>
      </p:sp>
      <p:sp>
        <p:nvSpPr>
          <p:cNvPr id="14" name="矩形 13"/>
          <p:cNvSpPr/>
          <p:nvPr/>
        </p:nvSpPr>
        <p:spPr>
          <a:xfrm>
            <a:off x="1914844" y="1549780"/>
            <a:ext cx="1565142" cy="1915895"/>
          </a:xfrm>
          <a:prstGeom prst="rect">
            <a:avLst/>
          </a:prstGeom>
        </p:spPr>
        <p:txBody>
          <a:bodyPr wrap="none" lIns="68565" tIns="34283" rIns="68565" bIns="34283">
            <a:spAutoFit/>
          </a:bodyPr>
          <a:lstStyle/>
          <a:p>
            <a:pPr algn="ctr" fontAlgn="auto">
              <a:spcBef>
                <a:spcPts val="0"/>
              </a:spcBef>
              <a:spcAft>
                <a:spcPts val="0"/>
              </a:spcAft>
              <a:defRPr/>
            </a:pPr>
            <a:r>
              <a:rPr lang="en-US" altLang="zh-CN" sz="12000" dirty="0" smtClean="0">
                <a:solidFill>
                  <a:schemeClr val="bg1"/>
                </a:solidFill>
                <a:latin typeface="Agency FB" panose="020B0503020202020204" pitchFamily="34" charset="0"/>
                <a:ea typeface="微软雅黑" panose="020B0503020204020204" pitchFamily="34" charset="-122"/>
              </a:rPr>
              <a:t>03</a:t>
            </a:r>
            <a:endParaRPr lang="zh-CN" altLang="en-US" sz="12000" dirty="0">
              <a:solidFill>
                <a:schemeClr val="bg1"/>
              </a:solidFill>
              <a:latin typeface="Agency FB" panose="020B0503020202020204" pitchFamily="34" charset="0"/>
              <a:ea typeface="微软雅黑" panose="020B0503020204020204" pitchFamily="34" charset="-122"/>
            </a:endParaRPr>
          </a:p>
        </p:txBody>
      </p:sp>
      <p:sp>
        <p:nvSpPr>
          <p:cNvPr id="15" name="TextBox 14"/>
          <p:cNvSpPr txBox="1"/>
          <p:nvPr/>
        </p:nvSpPr>
        <p:spPr>
          <a:xfrm>
            <a:off x="4491729" y="1910146"/>
            <a:ext cx="3416279" cy="646311"/>
          </a:xfrm>
          <a:prstGeom prst="rect">
            <a:avLst/>
          </a:prstGeom>
          <a:noFill/>
        </p:spPr>
        <p:txBody>
          <a:bodyPr wrap="none" lIns="91420" tIns="45710" rIns="91420" bIns="45710" rtlCol="0">
            <a:spAutoFit/>
          </a:bodyPr>
          <a:lstStyle/>
          <a:p>
            <a:r>
              <a:rPr lang="zh-CN" altLang="en-US" sz="3600" dirty="0" smtClean="0">
                <a:solidFill>
                  <a:schemeClr val="accent1"/>
                </a:solidFill>
                <a:latin typeface="微软雅黑" panose="020B0503020204020204" pitchFamily="34" charset="-122"/>
                <a:ea typeface="微软雅黑" panose="020B0503020204020204" pitchFamily="34" charset="-122"/>
              </a:rPr>
              <a:t>系统分析与设计</a:t>
            </a:r>
            <a:endParaRPr lang="zh-CN" altLang="en-US" sz="3600" dirty="0">
              <a:solidFill>
                <a:schemeClr val="accent1"/>
              </a:solidFill>
              <a:latin typeface="微软雅黑" panose="020B0503020204020204" pitchFamily="34" charset="-122"/>
              <a:ea typeface="微软雅黑" panose="020B0503020204020204" pitchFamily="34" charset="-122"/>
            </a:endParaRPr>
          </a:p>
        </p:txBody>
      </p:sp>
      <p:sp>
        <p:nvSpPr>
          <p:cNvPr id="7" name="椭圆 6"/>
          <p:cNvSpPr/>
          <p:nvPr/>
        </p:nvSpPr>
        <p:spPr>
          <a:xfrm>
            <a:off x="4564469" y="2791298"/>
            <a:ext cx="124516" cy="124473"/>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91420" tIns="45710" rIns="91420" bIns="45710" rtlCol="0" anchor="ctr"/>
          <a:lstStyle/>
          <a:p>
            <a:pPr algn="ctr"/>
            <a:endParaRPr lang="zh-CN" altLang="en-US"/>
          </a:p>
        </p:txBody>
      </p:sp>
      <p:sp>
        <p:nvSpPr>
          <p:cNvPr id="10" name="文本框 20"/>
          <p:cNvSpPr txBox="1"/>
          <p:nvPr/>
        </p:nvSpPr>
        <p:spPr>
          <a:xfrm>
            <a:off x="4765212" y="2695809"/>
            <a:ext cx="1036904" cy="315449"/>
          </a:xfrm>
          <a:prstGeom prst="rect">
            <a:avLst/>
          </a:prstGeom>
          <a:noFill/>
        </p:spPr>
        <p:txBody>
          <a:bodyPr wrap="square" lIns="68559" tIns="34279" rIns="68559" bIns="34279">
            <a:spAutoFit/>
          </a:bodyPr>
          <a:lstStyle/>
          <a:p>
            <a:pPr defTabSz="685583" fontAlgn="auto">
              <a:spcBef>
                <a:spcPts val="0"/>
              </a:spcBef>
              <a:spcAft>
                <a:spcPts val="0"/>
              </a:spcAft>
              <a:defRPr/>
            </a:pPr>
            <a:r>
              <a:rPr lang="zh-CN" altLang="en-US" sz="2400" baseline="-3000" dirty="0" smtClean="0">
                <a:solidFill>
                  <a:schemeClr val="accent3">
                    <a:lumMod val="50000"/>
                  </a:schemeClr>
                </a:solidFill>
                <a:ea typeface="微软雅黑" panose="020B0503020204020204" pitchFamily="34" charset="-122"/>
                <a:cs typeface="Arial" panose="020B0604020202020204" pitchFamily="34" charset="0"/>
              </a:rPr>
              <a:t>系统架构</a:t>
            </a:r>
            <a:endParaRPr lang="zh-CN" altLang="en-US" sz="2400" baseline="-3000" dirty="0">
              <a:solidFill>
                <a:schemeClr val="accent3">
                  <a:lumMod val="50000"/>
                </a:schemeClr>
              </a:solidFill>
              <a:ea typeface="微软雅黑" panose="020B0503020204020204" pitchFamily="34" charset="-122"/>
              <a:cs typeface="Arial" panose="020B0604020202020204" pitchFamily="34" charset="0"/>
            </a:endParaRPr>
          </a:p>
        </p:txBody>
      </p:sp>
      <p:sp>
        <p:nvSpPr>
          <p:cNvPr id="11" name="椭圆 10"/>
          <p:cNvSpPr/>
          <p:nvPr/>
        </p:nvSpPr>
        <p:spPr>
          <a:xfrm>
            <a:off x="4564469" y="3236106"/>
            <a:ext cx="124516" cy="124473"/>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91420" tIns="45710" rIns="91420" bIns="45710" rtlCol="0" anchor="ctr"/>
          <a:lstStyle/>
          <a:p>
            <a:pPr algn="ctr"/>
            <a:endParaRPr lang="zh-CN" altLang="en-US"/>
          </a:p>
        </p:txBody>
      </p:sp>
      <p:sp>
        <p:nvSpPr>
          <p:cNvPr id="13" name="文本框 20"/>
          <p:cNvSpPr txBox="1"/>
          <p:nvPr/>
        </p:nvSpPr>
        <p:spPr>
          <a:xfrm>
            <a:off x="4777455" y="3137449"/>
            <a:ext cx="1036904" cy="315449"/>
          </a:xfrm>
          <a:prstGeom prst="rect">
            <a:avLst/>
          </a:prstGeom>
          <a:noFill/>
        </p:spPr>
        <p:txBody>
          <a:bodyPr wrap="square" lIns="68559" tIns="34279" rIns="68559" bIns="34279">
            <a:spAutoFit/>
          </a:bodyPr>
          <a:lstStyle/>
          <a:p>
            <a:pPr defTabSz="685583" fontAlgn="auto">
              <a:spcBef>
                <a:spcPts val="0"/>
              </a:spcBef>
              <a:spcAft>
                <a:spcPts val="0"/>
              </a:spcAft>
              <a:defRPr/>
            </a:pPr>
            <a:r>
              <a:rPr lang="zh-CN" altLang="en-US" sz="2400" baseline="-3000" dirty="0" smtClean="0">
                <a:solidFill>
                  <a:schemeClr val="accent3">
                    <a:lumMod val="50000"/>
                  </a:schemeClr>
                </a:solidFill>
                <a:ea typeface="微软雅黑" panose="020B0503020204020204" pitchFamily="34" charset="-122"/>
                <a:cs typeface="Arial" panose="020B0604020202020204" pitchFamily="34" charset="0"/>
              </a:rPr>
              <a:t>功能架构</a:t>
            </a:r>
            <a:endParaRPr lang="zh-CN" altLang="en-US" sz="2400" baseline="-3000" dirty="0">
              <a:solidFill>
                <a:schemeClr val="accent3">
                  <a:lumMod val="50000"/>
                </a:schemeClr>
              </a:solidFill>
              <a:ea typeface="微软雅黑" panose="020B0503020204020204" pitchFamily="34" charset="-122"/>
              <a:cs typeface="Arial" panose="020B0604020202020204" pitchFamily="34" charset="0"/>
            </a:endParaRPr>
          </a:p>
        </p:txBody>
      </p:sp>
      <p:sp>
        <p:nvSpPr>
          <p:cNvPr id="16" name="椭圆 15"/>
          <p:cNvSpPr/>
          <p:nvPr/>
        </p:nvSpPr>
        <p:spPr>
          <a:xfrm>
            <a:off x="4565856" y="3706507"/>
            <a:ext cx="124516" cy="124473"/>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91420" tIns="45710" rIns="91420" bIns="45710" rtlCol="0" anchor="ctr"/>
          <a:lstStyle/>
          <a:p>
            <a:pPr algn="ctr"/>
            <a:endParaRPr lang="zh-CN" altLang="en-US"/>
          </a:p>
        </p:txBody>
      </p:sp>
      <p:sp>
        <p:nvSpPr>
          <p:cNvPr id="17" name="文本框 20"/>
          <p:cNvSpPr txBox="1"/>
          <p:nvPr/>
        </p:nvSpPr>
        <p:spPr>
          <a:xfrm>
            <a:off x="4777454" y="3611018"/>
            <a:ext cx="1163491" cy="315449"/>
          </a:xfrm>
          <a:prstGeom prst="rect">
            <a:avLst/>
          </a:prstGeom>
          <a:noFill/>
        </p:spPr>
        <p:txBody>
          <a:bodyPr wrap="square" lIns="68559" tIns="34279" rIns="68559" bIns="34279">
            <a:spAutoFit/>
          </a:bodyPr>
          <a:lstStyle/>
          <a:p>
            <a:pPr defTabSz="685583" fontAlgn="auto">
              <a:spcBef>
                <a:spcPts val="0"/>
              </a:spcBef>
              <a:spcAft>
                <a:spcPts val="0"/>
              </a:spcAft>
              <a:defRPr/>
            </a:pPr>
            <a:r>
              <a:rPr lang="zh-CN" altLang="en-US" sz="2400" baseline="-3000" dirty="0" smtClean="0">
                <a:solidFill>
                  <a:schemeClr val="accent3">
                    <a:lumMod val="50000"/>
                  </a:schemeClr>
                </a:solidFill>
                <a:ea typeface="微软雅黑" panose="020B0503020204020204" pitchFamily="34" charset="-122"/>
                <a:cs typeface="Arial" panose="020B0604020202020204" pitchFamily="34" charset="0"/>
              </a:rPr>
              <a:t>实体类关系</a:t>
            </a:r>
            <a:endParaRPr lang="zh-CN" altLang="en-US" sz="2400" baseline="-3000" dirty="0">
              <a:solidFill>
                <a:schemeClr val="accent3">
                  <a:lumMod val="50000"/>
                </a:schemeClr>
              </a:solidFill>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42284039"/>
      </p:ext>
    </p:extLst>
  </p:cSld>
  <p:clrMapOvr>
    <a:masterClrMapping/>
  </p:clrMapOvr>
  <mc:AlternateContent xmlns:mc="http://schemas.openxmlformats.org/markup-compatibility/2006" xmlns:p14="http://schemas.microsoft.com/office/powerpoint/2010/main">
    <mc:Choice Requires="p14">
      <p:transition spd="slow" p14:dur="1100" advTm="6000">
        <p14:switch dir="r"/>
      </p:transition>
    </mc:Choice>
    <mc:Fallback xmlns="">
      <p:transition spd="slow" advTm="6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924722" y="391684"/>
            <a:ext cx="1210576" cy="400103"/>
          </a:xfrm>
          <a:prstGeom prst="rect">
            <a:avLst/>
          </a:prstGeom>
          <a:noFill/>
          <a:ln>
            <a:noFill/>
          </a:ln>
        </p:spPr>
        <p:txBody>
          <a:bodyPr wrap="none" lIns="91434" tIns="45717" rIns="91434" bIns="45717" rtlCol="0">
            <a:spAutoFit/>
          </a:bodyPr>
          <a:lstStyle/>
          <a:p>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系统架构</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810" y="791787"/>
            <a:ext cx="5486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4536461"/>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924722" y="391684"/>
            <a:ext cx="1210576" cy="400103"/>
          </a:xfrm>
          <a:prstGeom prst="rect">
            <a:avLst/>
          </a:prstGeom>
          <a:noFill/>
          <a:ln>
            <a:noFill/>
          </a:ln>
        </p:spPr>
        <p:txBody>
          <a:bodyPr wrap="none" lIns="91434" tIns="45717" rIns="91434" bIns="45717" rtlCol="0">
            <a:spAutoFit/>
          </a:bodyPr>
          <a:lstStyle/>
          <a:p>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功能架构</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1409099" y="576951"/>
            <a:ext cx="16954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41004" y="576951"/>
            <a:ext cx="1477384"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2"/>
          <p:cNvSpPr>
            <a:spLocks noChangeArrowheads="1"/>
          </p:cNvSpPr>
          <p:nvPr/>
        </p:nvSpPr>
        <p:spPr bwMode="auto">
          <a:xfrm>
            <a:off x="0" y="0"/>
            <a:ext cx="9145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679377097"/>
              </p:ext>
            </p:extLst>
          </p:nvPr>
        </p:nvGraphicFramePr>
        <p:xfrm>
          <a:off x="1385505" y="988368"/>
          <a:ext cx="6596800" cy="3744416"/>
        </p:xfrm>
        <a:graphic>
          <a:graphicData uri="http://schemas.openxmlformats.org/presentationml/2006/ole">
            <mc:AlternateContent xmlns:mc="http://schemas.openxmlformats.org/markup-compatibility/2006">
              <mc:Choice xmlns:v="urn:schemas-microsoft-com:vml" Requires="v">
                <p:oleObj spid="_x0000_s3099" name="Visio" r:id="rId4" imgW="8099032" imgH="4265321" progId="Visio.Drawing.11">
                  <p:embed/>
                </p:oleObj>
              </mc:Choice>
              <mc:Fallback>
                <p:oleObj name="Visio" r:id="rId4" imgW="8099032" imgH="4265321"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5505" y="988368"/>
                        <a:ext cx="6596800" cy="3744416"/>
                      </a:xfrm>
                      <a:prstGeom prst="rect">
                        <a:avLst/>
                      </a:prstGeom>
                      <a:noFill/>
                    </p:spPr>
                  </p:pic>
                </p:oleObj>
              </mc:Fallback>
            </mc:AlternateContent>
          </a:graphicData>
        </a:graphic>
      </p:graphicFrame>
    </p:spTree>
    <p:extLst>
      <p:ext uri="{BB962C8B-B14F-4D97-AF65-F5344CB8AC3E}">
        <p14:creationId xmlns:p14="http://schemas.microsoft.com/office/powerpoint/2010/main" val="2687906538"/>
      </p:ext>
    </p:extLst>
  </p:cSld>
  <p:clrMapOvr>
    <a:masterClrMapping/>
  </p:clrMapOvr>
  <mc:AlternateContent xmlns:mc="http://schemas.openxmlformats.org/markup-compatibility/2006" xmlns:p14="http://schemas.microsoft.com/office/powerpoint/2010/main">
    <mc:Choice Requires="p14">
      <p:transition spd="med" advClick="0" advTm="0">
        <p14:prism/>
      </p:transition>
    </mc:Choice>
    <mc:Fallback xmlns="">
      <p:transition spd="med" advClick="0" advTm="0">
        <p:fade/>
      </p:transition>
    </mc:Fallback>
  </mc:AlternateContent>
  <p:timing>
    <p:tnLst>
      <p:par>
        <p:cTn id="1" dur="indefinite" restart="never" nodeType="tmRoot"/>
      </p:par>
    </p:tnLst>
  </p:timing>
</p:sld>
</file>

<file path=ppt/theme/theme1.xml><?xml version="1.0" encoding="utf-8"?>
<a:theme xmlns:a="http://schemas.openxmlformats.org/drawingml/2006/main" name="Copyright(c)2007-2011 NordriDesign™ 小A">
  <a:themeElements>
    <a:clrScheme name="自定义 53">
      <a:dk1>
        <a:sysClr val="windowText" lastClr="000000"/>
      </a:dk1>
      <a:lt1>
        <a:sysClr val="window" lastClr="FFFFFF"/>
      </a:lt1>
      <a:dk2>
        <a:srgbClr val="212745"/>
      </a:dk2>
      <a:lt2>
        <a:srgbClr val="B4DCFA"/>
      </a:lt2>
      <a:accent1>
        <a:srgbClr val="0070C0"/>
      </a:accent1>
      <a:accent2>
        <a:srgbClr val="4FACF3"/>
      </a:accent2>
      <a:accent3>
        <a:srgbClr val="0070C0"/>
      </a:accent3>
      <a:accent4>
        <a:srgbClr val="4FACF3"/>
      </a:accent4>
      <a:accent5>
        <a:srgbClr val="FF8021"/>
      </a:accent5>
      <a:accent6>
        <a:srgbClr val="F14124"/>
      </a:accent6>
      <a:hlink>
        <a:srgbClr val="56C7AA"/>
      </a:hlink>
      <a:folHlink>
        <a:srgbClr val="59A8D1"/>
      </a:folHlink>
    </a:clrScheme>
    <a:fontScheme name="Copyright(c)2007-2011 NordriDesign™ 小A">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135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135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Copyright(c)2007-2011 NordriDesign™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
      <a:clrScheme name="Copyright(c)2007-2011 NordriDesign™ 小A 2">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
      <a:clrScheme name="Copyright(c)2007-2011 NordriDesign™ 小A 3">
        <a:dk1>
          <a:srgbClr val="000000"/>
        </a:dk1>
        <a:lt1>
          <a:srgbClr val="FFFFFF"/>
        </a:lt1>
        <a:dk2>
          <a:srgbClr val="FFFFFF"/>
        </a:dk2>
        <a:lt2>
          <a:srgbClr val="B2B2B2"/>
        </a:lt2>
        <a:accent1>
          <a:srgbClr val="3399FF"/>
        </a:accent1>
        <a:accent2>
          <a:srgbClr val="0875F8"/>
        </a:accent2>
        <a:accent3>
          <a:srgbClr val="FFFFFF"/>
        </a:accent3>
        <a:accent4>
          <a:srgbClr val="000000"/>
        </a:accent4>
        <a:accent5>
          <a:srgbClr val="ADCAFF"/>
        </a:accent5>
        <a:accent6>
          <a:srgbClr val="0669E1"/>
        </a:accent6>
        <a:hlink>
          <a:srgbClr val="B2B2B2"/>
        </a:hlink>
        <a:folHlink>
          <a:srgbClr val="5F5F5F"/>
        </a:folHlink>
      </a:clrScheme>
      <a:clrMap bg1="lt1" tx1="dk1" bg2="lt2" tx2="dk2" accent1="accent1" accent2="accent2" accent3="accent3" accent4="accent4" accent5="accent5" accent6="accent6" hlink="hlink" folHlink="folHlink"/>
    </a:extraClrScheme>
    <a:extraClrScheme>
      <a:clrScheme name="Copyright(c)2007-2011 NordriDesign™ 小A 4">
        <a:dk1>
          <a:srgbClr val="000000"/>
        </a:dk1>
        <a:lt1>
          <a:srgbClr val="FFFFFF"/>
        </a:lt1>
        <a:dk2>
          <a:srgbClr val="FFFFFF"/>
        </a:dk2>
        <a:lt2>
          <a:srgbClr val="B2B2B2"/>
        </a:lt2>
        <a:accent1>
          <a:srgbClr val="3399FF"/>
        </a:accent1>
        <a:accent2>
          <a:srgbClr val="0875F8"/>
        </a:accent2>
        <a:accent3>
          <a:srgbClr val="FFFFFF"/>
        </a:accent3>
        <a:accent4>
          <a:srgbClr val="000000"/>
        </a:accent4>
        <a:accent5>
          <a:srgbClr val="ADCAFF"/>
        </a:accent5>
        <a:accent6>
          <a:srgbClr val="0669E1"/>
        </a:accent6>
        <a:hlink>
          <a:srgbClr val="0E58C4"/>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135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135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2592</TotalTime>
  <Pages>0</Pages>
  <Words>617</Words>
  <Characters>0</Characters>
  <Application>Microsoft Office PowerPoint</Application>
  <DocSecurity>0</DocSecurity>
  <PresentationFormat>自定义</PresentationFormat>
  <Lines>0</Lines>
  <Paragraphs>194</Paragraphs>
  <Slides>21</Slides>
  <Notes>21</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21</vt:i4>
      </vt:variant>
    </vt:vector>
  </HeadingPairs>
  <TitlesOfParts>
    <vt:vector size="24" baseType="lpstr">
      <vt:lpstr>Copyright(c)2007-2011 NordriDesign™ 小A</vt:lpstr>
      <vt:lpstr>自定义设计方案</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涓婃捣璇虹澘缃戠粶淇℃伅绉戞妧鏈夐檺鍏徃</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dc:title>
  <dc:subject>璧勬簮鍥剧ず搴?绗?鏈</dc:subject>
  <dc:creator>sunny</dc:creator>
  <cp:keywords>www.51pptmoban.com</cp:keywords>
  <dc:description>寰瑧PPT 灏廇鍗氬_x000d_
http://blog.sina.com.cn/wxppt</dc:description>
  <cp:lastModifiedBy>ss</cp:lastModifiedBy>
  <cp:revision>334</cp:revision>
  <cp:lastPrinted>1899-12-30T00:00:00Z</cp:lastPrinted>
  <dcterms:created xsi:type="dcterms:W3CDTF">2010-02-22T07:41:47Z</dcterms:created>
  <dcterms:modified xsi:type="dcterms:W3CDTF">2019-05-21T01:45:15Z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2052-8.1.0.2998</vt:lpwstr>
  </property>
</Properties>
</file>